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94" r:id="rId3"/>
    <p:sldId id="271" r:id="rId4"/>
    <p:sldId id="263" r:id="rId5"/>
    <p:sldId id="272" r:id="rId6"/>
    <p:sldId id="273" r:id="rId7"/>
    <p:sldId id="264" r:id="rId8"/>
    <p:sldId id="274" r:id="rId9"/>
    <p:sldId id="260" r:id="rId10"/>
    <p:sldId id="261" r:id="rId11"/>
    <p:sldId id="262" r:id="rId12"/>
    <p:sldId id="275" r:id="rId13"/>
    <p:sldId id="276" r:id="rId14"/>
    <p:sldId id="280" r:id="rId15"/>
    <p:sldId id="285" r:id="rId16"/>
    <p:sldId id="286" r:id="rId17"/>
    <p:sldId id="287" r:id="rId18"/>
    <p:sldId id="281" r:id="rId19"/>
    <p:sldId id="282" r:id="rId20"/>
    <p:sldId id="288" r:id="rId21"/>
    <p:sldId id="283" r:id="rId22"/>
    <p:sldId id="284" r:id="rId23"/>
    <p:sldId id="289" r:id="rId24"/>
    <p:sldId id="290" r:id="rId25"/>
    <p:sldId id="291" r:id="rId26"/>
    <p:sldId id="292" r:id="rId27"/>
    <p:sldId id="293" r:id="rId28"/>
    <p:sldId id="279" r:id="rId29"/>
    <p:sldId id="266" r:id="rId30"/>
    <p:sldId id="267" r:id="rId31"/>
    <p:sldId id="268" r:id="rId32"/>
    <p:sldId id="277" r:id="rId33"/>
    <p:sldId id="278" r:id="rId34"/>
    <p:sldId id="270" r:id="rId35"/>
    <p:sldId id="295" r:id="rId36"/>
    <p:sldId id="269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0" autoAdjust="0"/>
    <p:restoredTop sz="87002" autoAdjust="0"/>
  </p:normalViewPr>
  <p:slideViewPr>
    <p:cSldViewPr snapToGrid="0">
      <p:cViewPr varScale="1">
        <p:scale>
          <a:sx n="99" d="100"/>
          <a:sy n="99" d="100"/>
        </p:scale>
        <p:origin x="9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9BEF7-C53F-48AE-9064-A6BA3A408CDD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33D15-6115-4BAD-A7BF-29028A94A1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578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556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4302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5316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610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592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773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049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198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6186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1798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039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126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84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7893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59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242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1223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33D15-6115-4BAD-A7BF-29028A94A13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047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7344F0-D7E5-15FE-9E56-C08533ADD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404BDEA-71B2-9D25-262F-7EC5235F0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90F9C1-8487-5F5F-A855-FBAE26C7A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77B4E2-690D-0F6D-B84D-C6304859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4F1796-7D28-E347-FD22-0B66ECA0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529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F005D0-9482-1AD5-88D5-7F352EF80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BE69EB56-2B14-BF04-701F-E073D1347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F4B66F-2CFD-D66B-B30B-DE75849F4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CB1E2FB-B1F2-B1DE-A5D5-CF6BD685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ACDC9CB-BCBE-A0BE-6538-427DB243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061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87F135D-569D-A067-295D-29771A6CA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AF0688E-1927-1873-FD05-BEE6E6238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1A0655-9DC7-87BF-146C-3A99FF17A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1360F8-2DF6-24A7-CDED-6285A0166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AFA5837-07AF-BBD1-119D-BDB4D75A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8817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4C5E76-1018-F5C6-0043-A4E41C441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4724BDB-E5F2-736D-A5EA-F820C21C2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26CF753-E627-DF26-AF23-D8843655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A09CBE-CAEA-CB08-61D7-4EC01898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1EF620-E521-B570-BF4C-87FE7AF7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473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EE4EF4-C78E-2749-9527-21FA65B34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CD6C5B-87E3-C061-1AB9-035EB561B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E059EF-9B34-27EC-8070-7B08EAF0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E9BB0E2-E536-E044-66AB-9251B5128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AD1E972-2771-5F95-36B7-43E54866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5181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EB7F44-254C-B5FA-B2B5-2F295AA5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33559A-1C8D-0062-E696-8F2E63D79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23D7045-2FA2-1FCC-51B7-DF88290B2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F12E356-17CD-BD68-8740-818747CAE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9B78374-8E0C-9CE5-74E0-4788A7363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C618558-3ABF-D753-72BB-ECEB65DF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516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05DB2B-BC1D-EFC6-AF86-51D6BB744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02CDDA-4B23-6FC5-3E77-B04A0A2E2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809CAB9-537C-9297-1161-02B920D02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E67360A-00D6-32C9-05B9-CB298156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F229AB6-EA23-2631-E51D-72E9B31003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57AF0BF-3D37-2577-0263-AA530D16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779378-0ACB-AB7C-DC04-914558CB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8D46E8E-F1AA-C217-D1A8-28778799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092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1CBBF5-EB82-4B16-16D2-95189BD86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3DE818D-F565-AA38-CDED-71D50EF3F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748D119-8ABD-9C79-D22D-E24589A3C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78D41C2-4C35-F059-51E9-21434939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877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3DEE6CF-988E-A782-6495-7A2D90B4F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F97EA95-B149-82FB-8EB2-7456405FB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E1531B-4AD1-BD7B-EC59-682A277BA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978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B88F9A-C68C-60B5-1D78-8A749A978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0174F5B-DBF2-B865-9F2D-1E3C6FDED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59C5409-F678-355D-9F1D-EE9B4C784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4A44785-648E-3C57-C1E6-072B75DB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6FAD6CD-F84B-D149-867C-649B778C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7AC5B3-FBFF-3AED-CF92-EA21AF40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577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19EC51-B75A-B874-2858-5374B7C8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3A2F961-81E2-3BF6-9FC5-C81A3AE91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AD89947-2009-27E5-F087-DA7538171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086B520-3B3B-7442-423A-C0D04CA82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E0E67D-239E-0E7E-1697-53D796FD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1FCDF40-8D3F-C8ED-1A42-516F316D8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25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735F05B-AD7B-86D4-6FCD-2BC91ECA1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0EA6149-2E5A-6BC0-7775-00EBC38DA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0876111-9E3E-1859-5C88-AF3696B4E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5725D-31BB-4C40-9349-C6D90256E8A1}" type="datetimeFigureOut">
              <a:rPr lang="zh-TW" altLang="en-US" smtClean="0"/>
              <a:t>2024/6/12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7CF19-EC70-F231-003F-5754AB87D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7B027F-2C36-2E20-74AC-1C6A6FD02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BB4E-BA01-4CB9-9F4B-6D46B94621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494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0.png"/><Relationship Id="rId5" Type="http://schemas.openxmlformats.org/officeDocument/2006/relationships/image" Target="../media/image2.jpe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12" Type="http://schemas.openxmlformats.org/officeDocument/2006/relationships/hyperlink" Target="https://svgsilh.com/zh/00bcd4/image/2910087.html" TargetMode="Externa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0.png"/><Relationship Id="rId11" Type="http://schemas.openxmlformats.org/officeDocument/2006/relationships/image" Target="../media/image10.sv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0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hyperlink" Target="https://arxiv.org/pdf/2311.13833" TargetMode="External"/><Relationship Id="rId5" Type="http://schemas.openxmlformats.org/officeDocument/2006/relationships/hyperlink" Target="https://arxiv.org/pdf/2208.01618" TargetMode="External"/><Relationship Id="rId4" Type="http://schemas.openxmlformats.org/officeDocument/2006/relationships/hyperlink" Target="https://arxiv.org/pdf/2208.1224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BAF54F-24E7-7635-D883-76F430664C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0D7536E-96C8-49C2-3210-E9A672CA70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R12942105 </a:t>
            </a:r>
            <a:r>
              <a:rPr lang="zh-TW" altLang="en-US" dirty="0"/>
              <a:t>廖宇謙</a:t>
            </a:r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FE57F34A-B083-47EE-4D3B-A38250995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1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2"/>
    </mc:Choice>
    <mc:Fallback xmlns="">
      <p:transition spd="slow" advTm="11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E8B599-176C-3059-8988-0E50089C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D2371A3C-6931-A064-AABA-C5A7E8AC98F7}"/>
              </a:ext>
            </a:extLst>
          </p:cNvPr>
          <p:cNvSpPr/>
          <p:nvPr/>
        </p:nvSpPr>
        <p:spPr>
          <a:xfrm>
            <a:off x="5549210" y="2528260"/>
            <a:ext cx="1640732" cy="12062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ChatGPT</a:t>
            </a: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DC8A626-A395-F9C4-2FBA-34FFEC5075CD}"/>
              </a:ext>
            </a:extLst>
          </p:cNvPr>
          <p:cNvSpPr txBox="1"/>
          <p:nvPr/>
        </p:nvSpPr>
        <p:spPr>
          <a:xfrm>
            <a:off x="2668619" y="2808210"/>
            <a:ext cx="249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幫我安排兩天一夜的行程，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358B7094-0996-266F-A137-35E7A532A566}"/>
              </a:ext>
            </a:extLst>
          </p:cNvPr>
          <p:cNvCxnSpPr>
            <a:stCxn id="23" idx="3"/>
            <a:endCxn id="21" idx="1"/>
          </p:cNvCxnSpPr>
          <p:nvPr/>
        </p:nvCxnSpPr>
        <p:spPr>
          <a:xfrm flipV="1">
            <a:off x="5158899" y="3131375"/>
            <a:ext cx="39031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900EBEF-9289-83FC-C1D9-41175E740278}"/>
              </a:ext>
            </a:extLst>
          </p:cNvPr>
          <p:cNvCxnSpPr>
            <a:stCxn id="21" idx="3"/>
          </p:cNvCxnSpPr>
          <p:nvPr/>
        </p:nvCxnSpPr>
        <p:spPr>
          <a:xfrm>
            <a:off x="7189942" y="3131375"/>
            <a:ext cx="7172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7BF3F6A-19C2-E61F-EFFB-684A017B8434}"/>
              </a:ext>
            </a:extLst>
          </p:cNvPr>
          <p:cNvSpPr txBox="1"/>
          <p:nvPr/>
        </p:nvSpPr>
        <p:spPr>
          <a:xfrm>
            <a:off x="7907198" y="2665473"/>
            <a:ext cx="2490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以下是幫您安排的台北兩天一夜行程：</a:t>
            </a:r>
            <a:endParaRPr lang="en-US" altLang="zh-TW" dirty="0"/>
          </a:p>
          <a:p>
            <a:pPr algn="ctr"/>
            <a:r>
              <a:rPr lang="zh-TW" altLang="en-US" dirty="0"/>
              <a:t>第一天：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3FFA91E2-45C3-FB7B-0B4C-A3C44D71EC1F}"/>
              </a:ext>
            </a:extLst>
          </p:cNvPr>
          <p:cNvSpPr/>
          <p:nvPr/>
        </p:nvSpPr>
        <p:spPr>
          <a:xfrm>
            <a:off x="5552454" y="4334361"/>
            <a:ext cx="1640732" cy="12062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ChatGPT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1D0EB00-3E6C-7B5B-74A4-CF436D0ACCB1}"/>
              </a:ext>
            </a:extLst>
          </p:cNvPr>
          <p:cNvSpPr txBox="1"/>
          <p:nvPr/>
        </p:nvSpPr>
        <p:spPr>
          <a:xfrm>
            <a:off x="2671863" y="4614311"/>
            <a:ext cx="249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幫我安排</a:t>
            </a:r>
            <a:r>
              <a:rPr lang="zh-TW" altLang="en-US" b="1" dirty="0">
                <a:solidFill>
                  <a:srgbClr val="FF0000"/>
                </a:solidFill>
              </a:rPr>
              <a:t>宜蘭</a:t>
            </a:r>
            <a:r>
              <a:rPr lang="zh-TW" altLang="en-US" dirty="0"/>
              <a:t>兩天一夜的行程，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ED2DE4B4-D308-24BB-E3BE-6949664B3A30}"/>
              </a:ext>
            </a:extLst>
          </p:cNvPr>
          <p:cNvCxnSpPr>
            <a:stCxn id="4" idx="3"/>
            <a:endCxn id="3" idx="1"/>
          </p:cNvCxnSpPr>
          <p:nvPr/>
        </p:nvCxnSpPr>
        <p:spPr>
          <a:xfrm flipV="1">
            <a:off x="5162143" y="4937476"/>
            <a:ext cx="39031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6D4AAD9B-5308-4FB1-B7AD-061B9152CA8C}"/>
              </a:ext>
            </a:extLst>
          </p:cNvPr>
          <p:cNvCxnSpPr>
            <a:stCxn id="3" idx="3"/>
          </p:cNvCxnSpPr>
          <p:nvPr/>
        </p:nvCxnSpPr>
        <p:spPr>
          <a:xfrm>
            <a:off x="7193186" y="4937476"/>
            <a:ext cx="7172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792F3315-7574-EA88-E07B-00531E546960}"/>
              </a:ext>
            </a:extLst>
          </p:cNvPr>
          <p:cNvSpPr txBox="1"/>
          <p:nvPr/>
        </p:nvSpPr>
        <p:spPr>
          <a:xfrm>
            <a:off x="7910442" y="4471574"/>
            <a:ext cx="2490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以下是幫您安排的</a:t>
            </a:r>
            <a:r>
              <a:rPr lang="zh-TW" altLang="en-US" b="1" dirty="0">
                <a:solidFill>
                  <a:srgbClr val="FF0000"/>
                </a:solidFill>
              </a:rPr>
              <a:t>宜蘭</a:t>
            </a:r>
            <a:r>
              <a:rPr lang="zh-TW" altLang="en-US" dirty="0"/>
              <a:t>兩天一夜行程：</a:t>
            </a:r>
            <a:endParaRPr lang="en-US" altLang="zh-TW" dirty="0"/>
          </a:p>
          <a:p>
            <a:pPr algn="ctr"/>
            <a:r>
              <a:rPr lang="zh-TW" altLang="en-US" dirty="0"/>
              <a:t>第一天：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pic>
        <p:nvPicPr>
          <p:cNvPr id="11" name="音訊 10">
            <a:hlinkClick r:id="" action="ppaction://media"/>
            <a:extLst>
              <a:ext uri="{FF2B5EF4-FFF2-40B4-BE49-F238E27FC236}">
                <a16:creationId xmlns:a16="http://schemas.microsoft.com/office/drawing/2014/main" id="{4276988B-D77F-083A-C328-D14911A294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3"/>
    </mc:Choice>
    <mc:Fallback xmlns="">
      <p:transition spd="slow" advTm="1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E8B599-176C-3059-8988-0E50089C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3FEA3BE1-CB68-FE11-89E0-B4F949E091BD}"/>
              </a:ext>
            </a:extLst>
          </p:cNvPr>
          <p:cNvGrpSpPr/>
          <p:nvPr/>
        </p:nvGrpSpPr>
        <p:grpSpPr>
          <a:xfrm>
            <a:off x="2633069" y="1951051"/>
            <a:ext cx="6938788" cy="2189217"/>
            <a:chOff x="2633069" y="1951051"/>
            <a:chExt cx="6938788" cy="2189217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26FC857A-F04B-10F5-BD1A-94DD2BCB8075}"/>
                </a:ext>
              </a:extLst>
            </p:cNvPr>
            <p:cNvGrpSpPr/>
            <p:nvPr/>
          </p:nvGrpSpPr>
          <p:grpSpPr>
            <a:xfrm>
              <a:off x="2633069" y="1951051"/>
              <a:ext cx="5530041" cy="2189217"/>
              <a:chOff x="4523920" y="2079038"/>
              <a:chExt cx="5530041" cy="2189217"/>
            </a:xfrm>
          </p:grpSpPr>
          <p:pic>
            <p:nvPicPr>
              <p:cNvPr id="23" name="Picture 6" descr="User Icon&quot; 影像– 瀏覽9,264 個素材庫相片、向量圖和影片| Adobe Stock">
                <a:extLst>
                  <a:ext uri="{FF2B5EF4-FFF2-40B4-BE49-F238E27FC236}">
                    <a16:creationId xmlns:a16="http://schemas.microsoft.com/office/drawing/2014/main" id="{14E55B18-FE6F-66DB-9DB4-7717C095BC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920" y="3421547"/>
                <a:ext cx="1086609" cy="846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語音泡泡: 橢圓形 23">
                <a:extLst>
                  <a:ext uri="{FF2B5EF4-FFF2-40B4-BE49-F238E27FC236}">
                    <a16:creationId xmlns:a16="http://schemas.microsoft.com/office/drawing/2014/main" id="{FBDDBEF4-81E8-9B29-F54F-9DA7ACAF3587}"/>
                  </a:ext>
                </a:extLst>
              </p:cNvPr>
              <p:cNvSpPr/>
              <p:nvPr/>
            </p:nvSpPr>
            <p:spPr>
              <a:xfrm>
                <a:off x="4678216" y="2079038"/>
                <a:ext cx="1864626" cy="1325563"/>
              </a:xfrm>
              <a:prstGeom prst="wedgeEllipseCallo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84B92AD8-4B6E-F620-F200-7268FC5EC6F0}"/>
                  </a:ext>
                </a:extLst>
              </p:cNvPr>
              <p:cNvGrpSpPr/>
              <p:nvPr/>
            </p:nvGrpSpPr>
            <p:grpSpPr>
              <a:xfrm>
                <a:off x="4678216" y="2222770"/>
                <a:ext cx="5375745" cy="1206230"/>
                <a:chOff x="221626" y="2180033"/>
                <a:chExt cx="5375745" cy="1206230"/>
              </a:xfrm>
            </p:grpSpPr>
            <p:sp>
              <p:nvSpPr>
                <p:cNvPr id="26" name="矩形: 圓角 25">
                  <a:extLst>
                    <a:ext uri="{FF2B5EF4-FFF2-40B4-BE49-F238E27FC236}">
                      <a16:creationId xmlns:a16="http://schemas.microsoft.com/office/drawing/2014/main" id="{F7E3D6FE-22F2-F506-BAC5-AA0B28172E2B}"/>
                    </a:ext>
                  </a:extLst>
                </p:cNvPr>
                <p:cNvSpPr/>
                <p:nvPr/>
              </p:nvSpPr>
              <p:spPr>
                <a:xfrm>
                  <a:off x="2849928" y="2180033"/>
                  <a:ext cx="1640732" cy="120623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dirty="0"/>
                    <a:t>Diffusion Model</a:t>
                  </a:r>
                  <a:endParaRPr lang="zh-TW" altLang="en-US" dirty="0"/>
                </a:p>
              </p:txBody>
            </p:sp>
            <p:cxnSp>
              <p:nvCxnSpPr>
                <p:cNvPr id="27" name="直線單箭頭接點 26">
                  <a:extLst>
                    <a:ext uri="{FF2B5EF4-FFF2-40B4-BE49-F238E27FC236}">
                      <a16:creationId xmlns:a16="http://schemas.microsoft.com/office/drawing/2014/main" id="{79EE719C-F546-1327-9296-2A03D24E1393}"/>
                    </a:ext>
                  </a:extLst>
                </p:cNvPr>
                <p:cNvCxnSpPr>
                  <a:stCxn id="30" idx="3"/>
                  <a:endCxn id="26" idx="1"/>
                </p:cNvCxnSpPr>
                <p:nvPr/>
              </p:nvCxnSpPr>
              <p:spPr>
                <a:xfrm flipV="1">
                  <a:off x="2086252" y="2783148"/>
                  <a:ext cx="763676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線單箭頭接點 28">
                  <a:extLst>
                    <a:ext uri="{FF2B5EF4-FFF2-40B4-BE49-F238E27FC236}">
                      <a16:creationId xmlns:a16="http://schemas.microsoft.com/office/drawing/2014/main" id="{25876CC2-72BF-C61F-121D-61DD669E2FE3}"/>
                    </a:ext>
                  </a:extLst>
                </p:cNvPr>
                <p:cNvCxnSpPr>
                  <a:stCxn id="26" idx="3"/>
                </p:cNvCxnSpPr>
                <p:nvPr/>
              </p:nvCxnSpPr>
              <p:spPr>
                <a:xfrm>
                  <a:off x="4490660" y="2783148"/>
                  <a:ext cx="11067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0" name="文字方塊 29">
                  <a:extLst>
                    <a:ext uri="{FF2B5EF4-FFF2-40B4-BE49-F238E27FC236}">
                      <a16:creationId xmlns:a16="http://schemas.microsoft.com/office/drawing/2014/main" id="{BC8411D7-C3A1-6AF1-3999-A6A5F4442943}"/>
                    </a:ext>
                  </a:extLst>
                </p:cNvPr>
                <p:cNvSpPr txBox="1"/>
                <p:nvPr/>
              </p:nvSpPr>
              <p:spPr>
                <a:xfrm>
                  <a:off x="221626" y="2459983"/>
                  <a:ext cx="1864626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我家的可愛小狗在水裡游泳</a:t>
                  </a:r>
                </a:p>
              </p:txBody>
            </p:sp>
          </p:grpSp>
        </p:grpSp>
        <p:pic>
          <p:nvPicPr>
            <p:cNvPr id="31" name="Picture 2" descr="狗狗游泳好處多多】 - 博堯生物科技股份有限公司BIOYO BIOTECH">
              <a:extLst>
                <a:ext uri="{FF2B5EF4-FFF2-40B4-BE49-F238E27FC236}">
                  <a16:creationId xmlns:a16="http://schemas.microsoft.com/office/drawing/2014/main" id="{17652240-5F41-9F03-DB89-6BAD8CE8A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110" y="2094783"/>
              <a:ext cx="1408747" cy="118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816BC769-3709-0925-37B0-22561CCD3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8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1"/>
    </mc:Choice>
    <mc:Fallback xmlns="">
      <p:transition spd="slow" advTm="1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E8B599-176C-3059-8988-0E50089C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3D4A837-14AB-FB58-E429-A08AFA1DB20F}"/>
              </a:ext>
            </a:extLst>
          </p:cNvPr>
          <p:cNvGrpSpPr/>
          <p:nvPr/>
        </p:nvGrpSpPr>
        <p:grpSpPr>
          <a:xfrm>
            <a:off x="2633069" y="4467834"/>
            <a:ext cx="6784907" cy="2189217"/>
            <a:chOff x="2109194" y="4391634"/>
            <a:chExt cx="6784907" cy="2189217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B25F454D-A666-3B2D-31FF-863A9E2C65F8}"/>
                </a:ext>
              </a:extLst>
            </p:cNvPr>
            <p:cNvGrpSpPr/>
            <p:nvPr/>
          </p:nvGrpSpPr>
          <p:grpSpPr>
            <a:xfrm>
              <a:off x="2109194" y="4391634"/>
              <a:ext cx="5530041" cy="2189217"/>
              <a:chOff x="4523920" y="2061282"/>
              <a:chExt cx="5530041" cy="2189217"/>
            </a:xfrm>
          </p:grpSpPr>
          <p:pic>
            <p:nvPicPr>
              <p:cNvPr id="19" name="Picture 6" descr="User Icon&quot; 影像– 瀏覽9,264 個素材庫相片、向量圖和影片| Adobe Stock">
                <a:extLst>
                  <a:ext uri="{FF2B5EF4-FFF2-40B4-BE49-F238E27FC236}">
                    <a16:creationId xmlns:a16="http://schemas.microsoft.com/office/drawing/2014/main" id="{C55AFCDF-2F78-AFBE-692B-864329370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920" y="3403791"/>
                <a:ext cx="1086609" cy="846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語音泡泡: 橢圓形 19">
                <a:extLst>
                  <a:ext uri="{FF2B5EF4-FFF2-40B4-BE49-F238E27FC236}">
                    <a16:creationId xmlns:a16="http://schemas.microsoft.com/office/drawing/2014/main" id="{6CA9E646-61A6-43F8-492A-62FD07E0E2E0}"/>
                  </a:ext>
                </a:extLst>
              </p:cNvPr>
              <p:cNvSpPr/>
              <p:nvPr/>
            </p:nvSpPr>
            <p:spPr>
              <a:xfrm>
                <a:off x="4678216" y="2061282"/>
                <a:ext cx="1864626" cy="1325563"/>
              </a:xfrm>
              <a:prstGeom prst="wedgeEllipseCallo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0CF9037A-AC07-75A9-18A4-F03CC2A0DAC0}"/>
                  </a:ext>
                </a:extLst>
              </p:cNvPr>
              <p:cNvGrpSpPr/>
              <p:nvPr/>
            </p:nvGrpSpPr>
            <p:grpSpPr>
              <a:xfrm>
                <a:off x="4678216" y="2192697"/>
                <a:ext cx="5375745" cy="1206230"/>
                <a:chOff x="221626" y="2149960"/>
                <a:chExt cx="5375745" cy="1206230"/>
              </a:xfrm>
            </p:grpSpPr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B4094B63-8862-5A95-E1B1-5A7F1D707B22}"/>
                    </a:ext>
                  </a:extLst>
                </p:cNvPr>
                <p:cNvSpPr/>
                <p:nvPr/>
              </p:nvSpPr>
              <p:spPr>
                <a:xfrm>
                  <a:off x="2849928" y="2149960"/>
                  <a:ext cx="1640732" cy="120623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dirty="0"/>
                    <a:t>Diffusion Model</a:t>
                  </a:r>
                  <a:endParaRPr lang="zh-TW" altLang="en-US" dirty="0"/>
                </a:p>
              </p:txBody>
            </p:sp>
            <p:cxnSp>
              <p:nvCxnSpPr>
                <p:cNvPr id="28" name="直線單箭頭接點 27">
                  <a:extLst>
                    <a:ext uri="{FF2B5EF4-FFF2-40B4-BE49-F238E27FC236}">
                      <a16:creationId xmlns:a16="http://schemas.microsoft.com/office/drawing/2014/main" id="{EC72F59C-8733-E530-8B4B-361798A06EFF}"/>
                    </a:ext>
                  </a:extLst>
                </p:cNvPr>
                <p:cNvCxnSpPr>
                  <a:stCxn id="31" idx="3"/>
                  <a:endCxn id="27" idx="1"/>
                </p:cNvCxnSpPr>
                <p:nvPr/>
              </p:nvCxnSpPr>
              <p:spPr>
                <a:xfrm>
                  <a:off x="2086252" y="2749989"/>
                  <a:ext cx="763676" cy="308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單箭頭接點 29">
                  <a:extLst>
                    <a:ext uri="{FF2B5EF4-FFF2-40B4-BE49-F238E27FC236}">
                      <a16:creationId xmlns:a16="http://schemas.microsoft.com/office/drawing/2014/main" id="{CBC762EF-E0F4-5042-2EBC-8F59F4913BFC}"/>
                    </a:ext>
                  </a:extLst>
                </p:cNvPr>
                <p:cNvCxnSpPr>
                  <a:stCxn id="27" idx="3"/>
                </p:cNvCxnSpPr>
                <p:nvPr/>
              </p:nvCxnSpPr>
              <p:spPr>
                <a:xfrm>
                  <a:off x="4490660" y="2753075"/>
                  <a:ext cx="11067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文字方塊 30">
                      <a:extLst>
                        <a:ext uri="{FF2B5EF4-FFF2-40B4-BE49-F238E27FC236}">
                          <a16:creationId xmlns:a16="http://schemas.microsoft.com/office/drawing/2014/main" id="{AB51E1E9-5232-647A-6022-2DACC87C25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1626" y="2426823"/>
                      <a:ext cx="186462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zh-TW" alt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𝝊</m:t>
                          </m:r>
                        </m:oMath>
                      </a14:m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小狗在水裡游泳</a:t>
                      </a:r>
                    </a:p>
                  </p:txBody>
                </p:sp>
              </mc:Choice>
              <mc:Fallback xmlns="">
                <p:sp>
                  <p:nvSpPr>
                    <p:cNvPr id="31" name="文字方塊 30">
                      <a:extLst>
                        <a:ext uri="{FF2B5EF4-FFF2-40B4-BE49-F238E27FC236}">
                          <a16:creationId xmlns:a16="http://schemas.microsoft.com/office/drawing/2014/main" id="{AB51E1E9-5232-647A-6022-2DACC87C25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1626" y="2426823"/>
                      <a:ext cx="1864626" cy="64633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t="-4717" b="-1415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BF16B2E-98FF-86AE-7356-CB62C8359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39235" y="4517112"/>
              <a:ext cx="1254866" cy="1132598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1D7088CD-5934-69D8-36E1-8BF8FA4579B2}"/>
              </a:ext>
            </a:extLst>
          </p:cNvPr>
          <p:cNvGrpSpPr/>
          <p:nvPr/>
        </p:nvGrpSpPr>
        <p:grpSpPr>
          <a:xfrm>
            <a:off x="2633069" y="1951051"/>
            <a:ext cx="6938788" cy="2189217"/>
            <a:chOff x="2633069" y="1951051"/>
            <a:chExt cx="6938788" cy="2189217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F5A7607-E5DD-612A-84D3-9C53DA6703AA}"/>
                </a:ext>
              </a:extLst>
            </p:cNvPr>
            <p:cNvGrpSpPr/>
            <p:nvPr/>
          </p:nvGrpSpPr>
          <p:grpSpPr>
            <a:xfrm>
              <a:off x="2633069" y="1951051"/>
              <a:ext cx="5530041" cy="2189217"/>
              <a:chOff x="4523920" y="2079038"/>
              <a:chExt cx="5530041" cy="2189217"/>
            </a:xfrm>
          </p:grpSpPr>
          <p:pic>
            <p:nvPicPr>
              <p:cNvPr id="8" name="Picture 6" descr="User Icon&quot; 影像– 瀏覽9,264 個素材庫相片、向量圖和影片| Adobe Stock">
                <a:extLst>
                  <a:ext uri="{FF2B5EF4-FFF2-40B4-BE49-F238E27FC236}">
                    <a16:creationId xmlns:a16="http://schemas.microsoft.com/office/drawing/2014/main" id="{20D8B972-139E-2E9A-193B-005DC24111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920" y="3421547"/>
                <a:ext cx="1086609" cy="846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語音泡泡: 橢圓形 11">
                <a:extLst>
                  <a:ext uri="{FF2B5EF4-FFF2-40B4-BE49-F238E27FC236}">
                    <a16:creationId xmlns:a16="http://schemas.microsoft.com/office/drawing/2014/main" id="{342D96D9-9E0D-BB75-68F8-159C989675A2}"/>
                  </a:ext>
                </a:extLst>
              </p:cNvPr>
              <p:cNvSpPr/>
              <p:nvPr/>
            </p:nvSpPr>
            <p:spPr>
              <a:xfrm>
                <a:off x="4678216" y="2079038"/>
                <a:ext cx="1864626" cy="1325563"/>
              </a:xfrm>
              <a:prstGeom prst="wedgeEllipseCallo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1" name="群組 20">
                <a:extLst>
                  <a:ext uri="{FF2B5EF4-FFF2-40B4-BE49-F238E27FC236}">
                    <a16:creationId xmlns:a16="http://schemas.microsoft.com/office/drawing/2014/main" id="{EDDDF2BD-A40F-05F0-61AC-C55891A56B2D}"/>
                  </a:ext>
                </a:extLst>
              </p:cNvPr>
              <p:cNvGrpSpPr/>
              <p:nvPr/>
            </p:nvGrpSpPr>
            <p:grpSpPr>
              <a:xfrm>
                <a:off x="4678216" y="2222770"/>
                <a:ext cx="5375745" cy="1206230"/>
                <a:chOff x="221626" y="2180033"/>
                <a:chExt cx="5375745" cy="1206230"/>
              </a:xfrm>
            </p:grpSpPr>
            <p:sp>
              <p:nvSpPr>
                <p:cNvPr id="23" name="矩形: 圓角 22">
                  <a:extLst>
                    <a:ext uri="{FF2B5EF4-FFF2-40B4-BE49-F238E27FC236}">
                      <a16:creationId xmlns:a16="http://schemas.microsoft.com/office/drawing/2014/main" id="{3C601BA1-4A22-F780-E3A2-B65BB96A618F}"/>
                    </a:ext>
                  </a:extLst>
                </p:cNvPr>
                <p:cNvSpPr/>
                <p:nvPr/>
              </p:nvSpPr>
              <p:spPr>
                <a:xfrm>
                  <a:off x="2849928" y="2180033"/>
                  <a:ext cx="1640732" cy="120623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dirty="0"/>
                    <a:t>Diffusion Model</a:t>
                  </a:r>
                  <a:endParaRPr lang="zh-TW" altLang="en-US" dirty="0"/>
                </a:p>
              </p:txBody>
            </p:sp>
            <p:cxnSp>
              <p:nvCxnSpPr>
                <p:cNvPr id="24" name="直線單箭頭接點 23">
                  <a:extLst>
                    <a:ext uri="{FF2B5EF4-FFF2-40B4-BE49-F238E27FC236}">
                      <a16:creationId xmlns:a16="http://schemas.microsoft.com/office/drawing/2014/main" id="{4234F851-B349-3AE2-644E-A7F936B78369}"/>
                    </a:ext>
                  </a:extLst>
                </p:cNvPr>
                <p:cNvCxnSpPr>
                  <a:stCxn id="26" idx="3"/>
                  <a:endCxn id="23" idx="1"/>
                </p:cNvCxnSpPr>
                <p:nvPr/>
              </p:nvCxnSpPr>
              <p:spPr>
                <a:xfrm flipV="1">
                  <a:off x="2086252" y="2783148"/>
                  <a:ext cx="763676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線單箭頭接點 24">
                  <a:extLst>
                    <a:ext uri="{FF2B5EF4-FFF2-40B4-BE49-F238E27FC236}">
                      <a16:creationId xmlns:a16="http://schemas.microsoft.com/office/drawing/2014/main" id="{00D35352-4357-B830-D28D-7B804705EE08}"/>
                    </a:ext>
                  </a:extLst>
                </p:cNvPr>
                <p:cNvCxnSpPr>
                  <a:stCxn id="23" idx="3"/>
                </p:cNvCxnSpPr>
                <p:nvPr/>
              </p:nvCxnSpPr>
              <p:spPr>
                <a:xfrm>
                  <a:off x="4490660" y="2783148"/>
                  <a:ext cx="11067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文字方塊 25">
                  <a:extLst>
                    <a:ext uri="{FF2B5EF4-FFF2-40B4-BE49-F238E27FC236}">
                      <a16:creationId xmlns:a16="http://schemas.microsoft.com/office/drawing/2014/main" id="{CB01C3B8-3DF7-5B3B-A146-2E9627211606}"/>
                    </a:ext>
                  </a:extLst>
                </p:cNvPr>
                <p:cNvSpPr txBox="1"/>
                <p:nvPr/>
              </p:nvSpPr>
              <p:spPr>
                <a:xfrm>
                  <a:off x="221626" y="2459983"/>
                  <a:ext cx="1864626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我家的可愛小狗在水裡游泳</a:t>
                  </a:r>
                </a:p>
              </p:txBody>
            </p:sp>
          </p:grpSp>
        </p:grpSp>
        <p:pic>
          <p:nvPicPr>
            <p:cNvPr id="6" name="Picture 2" descr="狗狗游泳好處多多】 - 博堯生物科技股份有限公司BIOYO BIOTECH">
              <a:extLst>
                <a:ext uri="{FF2B5EF4-FFF2-40B4-BE49-F238E27FC236}">
                  <a16:creationId xmlns:a16="http://schemas.microsoft.com/office/drawing/2014/main" id="{6F20326C-35A6-DE32-326B-F63FD71825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110" y="2094783"/>
              <a:ext cx="1408747" cy="118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音訊 9">
            <a:hlinkClick r:id="" action="ppaction://media"/>
            <a:extLst>
              <a:ext uri="{FF2B5EF4-FFF2-40B4-BE49-F238E27FC236}">
                <a16:creationId xmlns:a16="http://schemas.microsoft.com/office/drawing/2014/main" id="{69361AC9-0051-BDF9-6359-FBDAE637B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37"/>
    </mc:Choice>
    <mc:Fallback xmlns="">
      <p:transition spd="slow" advTm="3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E8B599-176C-3059-8988-0E50089C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3D4A837-14AB-FB58-E429-A08AFA1DB20F}"/>
              </a:ext>
            </a:extLst>
          </p:cNvPr>
          <p:cNvGrpSpPr/>
          <p:nvPr/>
        </p:nvGrpSpPr>
        <p:grpSpPr>
          <a:xfrm>
            <a:off x="2633069" y="4467834"/>
            <a:ext cx="6784907" cy="2189217"/>
            <a:chOff x="2109194" y="4391634"/>
            <a:chExt cx="6784907" cy="2189217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B25F454D-A666-3B2D-31FF-863A9E2C65F8}"/>
                </a:ext>
              </a:extLst>
            </p:cNvPr>
            <p:cNvGrpSpPr/>
            <p:nvPr/>
          </p:nvGrpSpPr>
          <p:grpSpPr>
            <a:xfrm>
              <a:off x="2109194" y="4391634"/>
              <a:ext cx="5530041" cy="2189217"/>
              <a:chOff x="4523920" y="2061282"/>
              <a:chExt cx="5530041" cy="2189217"/>
            </a:xfrm>
          </p:grpSpPr>
          <p:pic>
            <p:nvPicPr>
              <p:cNvPr id="19" name="Picture 6" descr="User Icon&quot; 影像– 瀏覽9,264 個素材庫相片、向量圖和影片| Adobe Stock">
                <a:extLst>
                  <a:ext uri="{FF2B5EF4-FFF2-40B4-BE49-F238E27FC236}">
                    <a16:creationId xmlns:a16="http://schemas.microsoft.com/office/drawing/2014/main" id="{C55AFCDF-2F78-AFBE-692B-8643293703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920" y="3403791"/>
                <a:ext cx="1086609" cy="846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語音泡泡: 橢圓形 19">
                <a:extLst>
                  <a:ext uri="{FF2B5EF4-FFF2-40B4-BE49-F238E27FC236}">
                    <a16:creationId xmlns:a16="http://schemas.microsoft.com/office/drawing/2014/main" id="{6CA9E646-61A6-43F8-492A-62FD07E0E2E0}"/>
                  </a:ext>
                </a:extLst>
              </p:cNvPr>
              <p:cNvSpPr/>
              <p:nvPr/>
            </p:nvSpPr>
            <p:spPr>
              <a:xfrm>
                <a:off x="4678216" y="2061282"/>
                <a:ext cx="1864626" cy="1325563"/>
              </a:xfrm>
              <a:prstGeom prst="wedgeEllipseCallo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2" name="群組 21">
                <a:extLst>
                  <a:ext uri="{FF2B5EF4-FFF2-40B4-BE49-F238E27FC236}">
                    <a16:creationId xmlns:a16="http://schemas.microsoft.com/office/drawing/2014/main" id="{0CF9037A-AC07-75A9-18A4-F03CC2A0DAC0}"/>
                  </a:ext>
                </a:extLst>
              </p:cNvPr>
              <p:cNvGrpSpPr/>
              <p:nvPr/>
            </p:nvGrpSpPr>
            <p:grpSpPr>
              <a:xfrm>
                <a:off x="4678216" y="2192697"/>
                <a:ext cx="5375745" cy="1206230"/>
                <a:chOff x="221626" y="2149960"/>
                <a:chExt cx="5375745" cy="1206230"/>
              </a:xfrm>
            </p:grpSpPr>
            <p:sp>
              <p:nvSpPr>
                <p:cNvPr id="27" name="矩形: 圓角 26">
                  <a:extLst>
                    <a:ext uri="{FF2B5EF4-FFF2-40B4-BE49-F238E27FC236}">
                      <a16:creationId xmlns:a16="http://schemas.microsoft.com/office/drawing/2014/main" id="{B4094B63-8862-5A95-E1B1-5A7F1D707B22}"/>
                    </a:ext>
                  </a:extLst>
                </p:cNvPr>
                <p:cNvSpPr/>
                <p:nvPr/>
              </p:nvSpPr>
              <p:spPr>
                <a:xfrm>
                  <a:off x="2849928" y="2149960"/>
                  <a:ext cx="1640732" cy="120623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dirty="0"/>
                    <a:t>Diffusion Model</a:t>
                  </a:r>
                  <a:endParaRPr lang="zh-TW" altLang="en-US" dirty="0"/>
                </a:p>
              </p:txBody>
            </p:sp>
            <p:cxnSp>
              <p:nvCxnSpPr>
                <p:cNvPr id="28" name="直線單箭頭接點 27">
                  <a:extLst>
                    <a:ext uri="{FF2B5EF4-FFF2-40B4-BE49-F238E27FC236}">
                      <a16:creationId xmlns:a16="http://schemas.microsoft.com/office/drawing/2014/main" id="{EC72F59C-8733-E530-8B4B-361798A06EFF}"/>
                    </a:ext>
                  </a:extLst>
                </p:cNvPr>
                <p:cNvCxnSpPr>
                  <a:stCxn id="31" idx="3"/>
                  <a:endCxn id="27" idx="1"/>
                </p:cNvCxnSpPr>
                <p:nvPr/>
              </p:nvCxnSpPr>
              <p:spPr>
                <a:xfrm>
                  <a:off x="2086252" y="2749989"/>
                  <a:ext cx="763676" cy="308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線單箭頭接點 29">
                  <a:extLst>
                    <a:ext uri="{FF2B5EF4-FFF2-40B4-BE49-F238E27FC236}">
                      <a16:creationId xmlns:a16="http://schemas.microsoft.com/office/drawing/2014/main" id="{CBC762EF-E0F4-5042-2EBC-8F59F4913BFC}"/>
                    </a:ext>
                  </a:extLst>
                </p:cNvPr>
                <p:cNvCxnSpPr>
                  <a:stCxn id="27" idx="3"/>
                </p:cNvCxnSpPr>
                <p:nvPr/>
              </p:nvCxnSpPr>
              <p:spPr>
                <a:xfrm>
                  <a:off x="4490660" y="2753075"/>
                  <a:ext cx="11067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文字方塊 30">
                      <a:extLst>
                        <a:ext uri="{FF2B5EF4-FFF2-40B4-BE49-F238E27FC236}">
                          <a16:creationId xmlns:a16="http://schemas.microsoft.com/office/drawing/2014/main" id="{AB51E1E9-5232-647A-6022-2DACC87C25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1626" y="2426823"/>
                      <a:ext cx="186462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zh-TW" alt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𝝊</m:t>
                          </m:r>
                        </m:oMath>
                      </a14:m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小狗在水裡游泳</a:t>
                      </a:r>
                    </a:p>
                  </p:txBody>
                </p:sp>
              </mc:Choice>
              <mc:Fallback xmlns="">
                <p:sp>
                  <p:nvSpPr>
                    <p:cNvPr id="31" name="文字方塊 30">
                      <a:extLst>
                        <a:ext uri="{FF2B5EF4-FFF2-40B4-BE49-F238E27FC236}">
                          <a16:creationId xmlns:a16="http://schemas.microsoft.com/office/drawing/2014/main" id="{AB51E1E9-5232-647A-6022-2DACC87C25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1626" y="2426823"/>
                      <a:ext cx="1864626" cy="64633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t="-4717" b="-1415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ABF16B2E-98FF-86AE-7356-CB62C8359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39235" y="4517112"/>
              <a:ext cx="1254866" cy="113259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95EFAD3-022D-E8A7-B402-FD062849BADB}"/>
                  </a:ext>
                </a:extLst>
              </p:cNvPr>
              <p:cNvSpPr txBox="1"/>
              <p:nvPr/>
            </p:nvSpPr>
            <p:spPr>
              <a:xfrm>
                <a:off x="540902" y="5199277"/>
                <a:ext cx="186462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400" dirty="0"/>
                  <a:t>怎麼找到</a:t>
                </a:r>
                <a14:m>
                  <m:oMath xmlns:m="http://schemas.openxmlformats.org/officeDocument/2006/math">
                    <m:r>
                      <a:rPr lang="zh-TW" alt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en-US" altLang="zh-TW" sz="2400" dirty="0"/>
                  <a:t>?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95EFAD3-022D-E8A7-B402-FD062849B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02" y="5199277"/>
                <a:ext cx="1864625" cy="461665"/>
              </a:xfrm>
              <a:prstGeom prst="rect">
                <a:avLst/>
              </a:prstGeom>
              <a:blipFill>
                <a:blip r:embed="rId8"/>
                <a:stretch>
                  <a:fillRect l="-1307" t="-11842" r="-980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群組 4">
            <a:extLst>
              <a:ext uri="{FF2B5EF4-FFF2-40B4-BE49-F238E27FC236}">
                <a16:creationId xmlns:a16="http://schemas.microsoft.com/office/drawing/2014/main" id="{9AF22D1C-C259-8B57-0D73-D4CBDEA33FBC}"/>
              </a:ext>
            </a:extLst>
          </p:cNvPr>
          <p:cNvGrpSpPr/>
          <p:nvPr/>
        </p:nvGrpSpPr>
        <p:grpSpPr>
          <a:xfrm>
            <a:off x="2633069" y="1951051"/>
            <a:ext cx="6938788" cy="2189217"/>
            <a:chOff x="2633069" y="1951051"/>
            <a:chExt cx="6938788" cy="2189217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F6AD6632-C5F5-7ACE-5633-44C067F7C1AD}"/>
                </a:ext>
              </a:extLst>
            </p:cNvPr>
            <p:cNvGrpSpPr/>
            <p:nvPr/>
          </p:nvGrpSpPr>
          <p:grpSpPr>
            <a:xfrm>
              <a:off x="2633069" y="1951051"/>
              <a:ext cx="5530041" cy="2189217"/>
              <a:chOff x="4523920" y="2079038"/>
              <a:chExt cx="5530041" cy="2189217"/>
            </a:xfrm>
          </p:grpSpPr>
          <p:pic>
            <p:nvPicPr>
              <p:cNvPr id="12" name="Picture 6" descr="User Icon&quot; 影像– 瀏覽9,264 個素材庫相片、向量圖和影片| Adobe Stock">
                <a:extLst>
                  <a:ext uri="{FF2B5EF4-FFF2-40B4-BE49-F238E27FC236}">
                    <a16:creationId xmlns:a16="http://schemas.microsoft.com/office/drawing/2014/main" id="{53B775CE-61CB-171C-207E-F6012B59FD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920" y="3421547"/>
                <a:ext cx="1086609" cy="846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語音泡泡: 橢圓形 20">
                <a:extLst>
                  <a:ext uri="{FF2B5EF4-FFF2-40B4-BE49-F238E27FC236}">
                    <a16:creationId xmlns:a16="http://schemas.microsoft.com/office/drawing/2014/main" id="{4D670C9B-83A7-2394-6810-2E3A76D4EF49}"/>
                  </a:ext>
                </a:extLst>
              </p:cNvPr>
              <p:cNvSpPr/>
              <p:nvPr/>
            </p:nvSpPr>
            <p:spPr>
              <a:xfrm>
                <a:off x="4678216" y="2079038"/>
                <a:ext cx="1864626" cy="1325563"/>
              </a:xfrm>
              <a:prstGeom prst="wedgeEllipseCallo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0C2ACA03-1620-5971-CCF9-6E328CFFA470}"/>
                  </a:ext>
                </a:extLst>
              </p:cNvPr>
              <p:cNvGrpSpPr/>
              <p:nvPr/>
            </p:nvGrpSpPr>
            <p:grpSpPr>
              <a:xfrm>
                <a:off x="4678216" y="2222770"/>
                <a:ext cx="5375745" cy="1206230"/>
                <a:chOff x="221626" y="2180033"/>
                <a:chExt cx="5375745" cy="1206230"/>
              </a:xfrm>
            </p:grpSpPr>
            <p:sp>
              <p:nvSpPr>
                <p:cNvPr id="24" name="矩形: 圓角 23">
                  <a:extLst>
                    <a:ext uri="{FF2B5EF4-FFF2-40B4-BE49-F238E27FC236}">
                      <a16:creationId xmlns:a16="http://schemas.microsoft.com/office/drawing/2014/main" id="{99866A11-6B02-9905-333C-B942CCFF622E}"/>
                    </a:ext>
                  </a:extLst>
                </p:cNvPr>
                <p:cNvSpPr/>
                <p:nvPr/>
              </p:nvSpPr>
              <p:spPr>
                <a:xfrm>
                  <a:off x="2849928" y="2180033"/>
                  <a:ext cx="1640732" cy="120623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dirty="0"/>
                    <a:t>Diffusion Model</a:t>
                  </a:r>
                  <a:endParaRPr lang="zh-TW" altLang="en-US" dirty="0"/>
                </a:p>
              </p:txBody>
            </p:sp>
            <p:cxnSp>
              <p:nvCxnSpPr>
                <p:cNvPr id="25" name="直線單箭頭接點 24">
                  <a:extLst>
                    <a:ext uri="{FF2B5EF4-FFF2-40B4-BE49-F238E27FC236}">
                      <a16:creationId xmlns:a16="http://schemas.microsoft.com/office/drawing/2014/main" id="{8CFAB56B-0F2A-5DCD-164F-BE957F40917B}"/>
                    </a:ext>
                  </a:extLst>
                </p:cNvPr>
                <p:cNvCxnSpPr>
                  <a:stCxn id="29" idx="3"/>
                  <a:endCxn id="24" idx="1"/>
                </p:cNvCxnSpPr>
                <p:nvPr/>
              </p:nvCxnSpPr>
              <p:spPr>
                <a:xfrm flipV="1">
                  <a:off x="2086252" y="2783148"/>
                  <a:ext cx="763676" cy="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線單箭頭接點 25">
                  <a:extLst>
                    <a:ext uri="{FF2B5EF4-FFF2-40B4-BE49-F238E27FC236}">
                      <a16:creationId xmlns:a16="http://schemas.microsoft.com/office/drawing/2014/main" id="{BD55E32C-0D5B-AA76-B8A2-36B59E0B5109}"/>
                    </a:ext>
                  </a:extLst>
                </p:cNvPr>
                <p:cNvCxnSpPr>
                  <a:stCxn id="24" idx="3"/>
                </p:cNvCxnSpPr>
                <p:nvPr/>
              </p:nvCxnSpPr>
              <p:spPr>
                <a:xfrm>
                  <a:off x="4490660" y="2783148"/>
                  <a:ext cx="11067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9" name="文字方塊 28">
                  <a:extLst>
                    <a:ext uri="{FF2B5EF4-FFF2-40B4-BE49-F238E27FC236}">
                      <a16:creationId xmlns:a16="http://schemas.microsoft.com/office/drawing/2014/main" id="{29F166EA-7D5A-D2DC-FFF6-778D5A56B862}"/>
                    </a:ext>
                  </a:extLst>
                </p:cNvPr>
                <p:cNvSpPr txBox="1"/>
                <p:nvPr/>
              </p:nvSpPr>
              <p:spPr>
                <a:xfrm>
                  <a:off x="221626" y="2459983"/>
                  <a:ext cx="1864626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zh-TW" altLang="en-US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我家的可愛小狗在水裡游泳</a:t>
                  </a:r>
                </a:p>
              </p:txBody>
            </p:sp>
          </p:grpSp>
        </p:grpSp>
        <p:pic>
          <p:nvPicPr>
            <p:cNvPr id="8" name="Picture 2" descr="狗狗游泳好處多多】 - 博堯生物科技股份有限公司BIOYO BIOTECH">
              <a:extLst>
                <a:ext uri="{FF2B5EF4-FFF2-40B4-BE49-F238E27FC236}">
                  <a16:creationId xmlns:a16="http://schemas.microsoft.com/office/drawing/2014/main" id="{B93FB862-67F4-74AA-1905-AD13E68DD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3110" y="2094783"/>
              <a:ext cx="1408747" cy="118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52CE3FC5-4E5B-D0F2-D5AC-5642BCCA9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9"/>
    </mc:Choice>
    <mc:Fallback xmlns="">
      <p:transition spd="slow" advTm="17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37" name="音訊 36">
            <a:hlinkClick r:id="" action="ppaction://media"/>
            <a:extLst>
              <a:ext uri="{FF2B5EF4-FFF2-40B4-BE49-F238E27FC236}">
                <a16:creationId xmlns:a16="http://schemas.microsoft.com/office/drawing/2014/main" id="{BCDCD5BE-4B00-46CA-30BF-76383C49E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2"/>
    </mc:Choice>
    <mc:Fallback xmlns="">
      <p:transition spd="slow" advTm="11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1000</a:t>
            </a:r>
            <a:endParaRPr lang="zh-TW" altLang="en-US" sz="2400" dirty="0"/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音訊 11">
            <a:hlinkClick r:id="" action="ppaction://media"/>
            <a:extLst>
              <a:ext uri="{FF2B5EF4-FFF2-40B4-BE49-F238E27FC236}">
                <a16:creationId xmlns:a16="http://schemas.microsoft.com/office/drawing/2014/main" id="{C26BAACF-D309-37BC-89A9-CF07AD26C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16"/>
    </mc:Choice>
    <mc:Fallback xmlns="">
      <p:transition spd="slow" advTm="2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8" x="622300" y="5556250"/>
          <p14:tracePt t="2172" x="622300" y="5543550"/>
          <p14:tracePt t="2175" x="622300" y="5537200"/>
          <p14:tracePt t="2190" x="628650" y="5473700"/>
          <p14:tracePt t="2206" x="635000" y="5429250"/>
          <p14:tracePt t="2225" x="641350" y="5327650"/>
          <p14:tracePt t="2240" x="654050" y="5245100"/>
          <p14:tracePt t="2257" x="666750" y="5156200"/>
          <p14:tracePt t="2285" x="692150" y="4953000"/>
          <p14:tracePt t="2301" x="698500" y="4781550"/>
          <p14:tracePt t="2318" x="698500" y="4559300"/>
          <p14:tracePt t="2335" x="698500" y="4445000"/>
          <p14:tracePt t="2352" x="704850" y="4349750"/>
          <p14:tracePt t="2368" x="711200" y="4273550"/>
          <p14:tracePt t="2384" x="717550" y="4222750"/>
          <p14:tracePt t="2402" x="723900" y="4178300"/>
          <p14:tracePt t="2419" x="736600" y="4140200"/>
          <p14:tracePt t="2435" x="742950" y="4095750"/>
          <p14:tracePt t="2452" x="755650" y="4032250"/>
          <p14:tracePt t="2468" x="774700" y="3975100"/>
          <p14:tracePt t="2484" x="800100" y="3905250"/>
          <p14:tracePt t="2503" x="825500" y="3816350"/>
          <p14:tracePt t="2519" x="850900" y="3721100"/>
          <p14:tracePt t="2535" x="869950" y="3606800"/>
          <p14:tracePt t="2537" x="869950" y="3575050"/>
          <p14:tracePt t="2551" x="882650" y="3498850"/>
          <p14:tracePt t="2568" x="889000" y="3416300"/>
          <p14:tracePt t="2585" x="889000" y="3390900"/>
          <p14:tracePt t="2601" x="895350" y="3390900"/>
          <p14:tracePt t="8316" x="895350" y="3384550"/>
          <p14:tracePt t="8493" x="895350" y="3371850"/>
          <p14:tracePt t="8496" x="895350" y="3346450"/>
          <p14:tracePt t="8513" x="876300" y="3232150"/>
          <p14:tracePt t="8530" x="869950" y="3149600"/>
          <p14:tracePt t="8546" x="869950" y="3098800"/>
          <p14:tracePt t="8563" x="863600" y="3054350"/>
          <p14:tracePt t="8578" x="857250" y="3022600"/>
          <p14:tracePt t="8580" x="857250" y="3016250"/>
          <p14:tracePt t="8615" x="863600" y="2933700"/>
          <p14:tracePt t="8630" x="876300" y="2889250"/>
          <p14:tracePt t="8646" x="895350" y="2844800"/>
          <p14:tracePt t="8668" x="933450" y="2768600"/>
          <p14:tracePt t="8685" x="958850" y="2717800"/>
          <p14:tracePt t="8702" x="990600" y="2673350"/>
          <p14:tracePt t="8718" x="1016000" y="2635250"/>
          <p14:tracePt t="8737" x="1060450" y="2584450"/>
          <p14:tracePt t="8752" x="1111250" y="2540000"/>
          <p14:tracePt t="8768" x="1162050" y="2495550"/>
          <p14:tracePt t="8785" x="1212850" y="2463800"/>
          <p14:tracePt t="8802" x="1250950" y="2432050"/>
          <p14:tracePt t="8818" x="1282700" y="2413000"/>
          <p14:tracePt t="8835" x="1327150" y="2381250"/>
          <p14:tracePt t="8852" x="1384300" y="2368550"/>
          <p14:tracePt t="8868" x="1435100" y="2362200"/>
          <p14:tracePt t="8886" x="1485900" y="2362200"/>
          <p14:tracePt t="8902" x="1530350" y="2362200"/>
          <p14:tracePt t="8918" x="1574800" y="2362200"/>
          <p14:tracePt t="8935" x="1612900" y="2362200"/>
          <p14:tracePt t="8951" x="1651000" y="2362200"/>
          <p14:tracePt t="8968" x="1701800" y="2362200"/>
          <p14:tracePt t="8986" x="1746250" y="2368550"/>
          <p14:tracePt t="9002" x="1771650" y="2374900"/>
          <p14:tracePt t="9018" x="1790700" y="2374900"/>
          <p14:tracePt t="9037" x="1816100" y="2381250"/>
          <p14:tracePt t="9038" x="1822450" y="2381250"/>
          <p14:tracePt t="9051" x="1835150" y="2393950"/>
          <p14:tracePt t="9068" x="1873250" y="2413000"/>
          <p14:tracePt t="9084" x="1905000" y="2432050"/>
          <p14:tracePt t="9101" x="1943100" y="2444750"/>
          <p14:tracePt t="9117" x="1974850" y="2470150"/>
          <p14:tracePt t="9135" x="2012950" y="2489200"/>
          <p14:tracePt t="9136" x="2019300" y="2495550"/>
          <p14:tracePt t="9151" x="2051050" y="2527300"/>
          <p14:tracePt t="9168" x="2095500" y="2571750"/>
          <p14:tracePt t="9184" x="2127250" y="2616200"/>
          <p14:tracePt t="9202" x="2152650" y="2667000"/>
          <p14:tracePt t="9218" x="2171700" y="2711450"/>
          <p14:tracePt t="9235" x="2190750" y="2755900"/>
          <p14:tracePt t="9252" x="2203450" y="2800350"/>
          <p14:tracePt t="9268" x="2209800" y="2851150"/>
          <p14:tracePt t="9285" x="2216150" y="2895600"/>
          <p14:tracePt t="9301" x="2216150" y="2946400"/>
          <p14:tracePt t="9319" x="2216150" y="2997200"/>
          <p14:tracePt t="9336" x="2209800" y="3041650"/>
          <p14:tracePt t="9351" x="2203450" y="3073400"/>
          <p14:tracePt t="9370" x="2190750" y="3098800"/>
          <p14:tracePt t="9387" x="2171700" y="3117850"/>
          <p14:tracePt t="9388" x="2165350" y="3117850"/>
          <p14:tracePt t="9402" x="2146300" y="3136900"/>
          <p14:tracePt t="9419" x="2120900" y="3155950"/>
          <p14:tracePt t="9436" x="2082800" y="3187700"/>
          <p14:tracePt t="9451" x="2051050" y="3200400"/>
          <p14:tracePt t="9468" x="1993900" y="3232150"/>
          <p14:tracePt t="9487" x="1930400" y="3257550"/>
          <p14:tracePt t="9488" x="1924050" y="3263900"/>
          <p14:tracePt t="9503" x="1892300" y="3276600"/>
          <p14:tracePt t="9517" x="1860550" y="3282950"/>
          <p14:tracePt t="9535" x="1828800" y="3289300"/>
          <p14:tracePt t="9552" x="1797050" y="3295650"/>
          <p14:tracePt t="9570" x="1739900" y="3302000"/>
          <p14:tracePt t="9585" x="1695450" y="3314700"/>
          <p14:tracePt t="9601" x="1657350" y="3321050"/>
          <p14:tracePt t="9618" x="1606550" y="3327400"/>
          <p14:tracePt t="9636" x="1549400" y="3327400"/>
          <p14:tracePt t="9651" x="1511300" y="3327400"/>
          <p14:tracePt t="9668" x="1454150" y="3314700"/>
          <p14:tracePt t="9686" x="1397000" y="3295650"/>
          <p14:tracePt t="9702" x="1352550" y="3276600"/>
          <p14:tracePt t="9718" x="1314450" y="3263900"/>
          <p14:tracePt t="9737" x="1282700" y="3251200"/>
          <p14:tracePt t="9738" x="1276350" y="3251200"/>
          <p14:tracePt t="9753" x="1257300" y="3244850"/>
          <p14:tracePt t="9769" x="1238250" y="3238500"/>
          <p14:tracePt t="9786" x="1212850" y="3225800"/>
          <p14:tracePt t="9801" x="1193800" y="3213100"/>
          <p14:tracePt t="9818" x="1162050" y="3187700"/>
          <p14:tracePt t="9835" x="1130300" y="3149600"/>
          <p14:tracePt t="9851" x="1092200" y="3098800"/>
          <p14:tracePt t="9868" x="1060450" y="3048000"/>
          <p14:tracePt t="9885" x="1035050" y="3009900"/>
          <p14:tracePt t="9902" x="1022350" y="2971800"/>
          <p14:tracePt t="9918" x="1009650" y="2933700"/>
          <p14:tracePt t="9936" x="1009650" y="2895600"/>
          <p14:tracePt t="9951" x="1009650" y="2863850"/>
          <p14:tracePt t="9968" x="1009650" y="2819400"/>
          <p14:tracePt t="9985" x="1016000" y="2781300"/>
          <p14:tracePt t="10002" x="1028700" y="2743200"/>
          <p14:tracePt t="10019" x="1041400" y="2717800"/>
          <p14:tracePt t="10035" x="1054100" y="2686050"/>
          <p14:tracePt t="10052" x="1079500" y="2647950"/>
          <p14:tracePt t="10070" x="1098550" y="2609850"/>
          <p14:tracePt t="10086" x="1123950" y="2584450"/>
          <p14:tracePt t="10101" x="1136650" y="2565400"/>
          <p14:tracePt t="10118" x="1162050" y="2552700"/>
          <p14:tracePt t="10136" x="1187450" y="2540000"/>
          <p14:tracePt t="10152" x="1219200" y="2533650"/>
          <p14:tracePt t="10167" x="1244600" y="2520950"/>
          <p14:tracePt t="10184" x="1276350" y="2514600"/>
          <p14:tracePt t="10201" x="1308100" y="2508250"/>
          <p14:tracePt t="10218" x="1339850" y="2495550"/>
          <p14:tracePt t="10235" x="1365250" y="2482850"/>
          <p14:tracePt t="10251" x="1397000" y="2470150"/>
          <p14:tracePt t="10268" x="1441450" y="2457450"/>
          <p14:tracePt t="10285" x="1485900" y="2451100"/>
          <p14:tracePt t="10301" x="1549400" y="2444750"/>
          <p14:tracePt t="10320" x="1631950" y="2444750"/>
          <p14:tracePt t="10335" x="1682750" y="2438400"/>
          <p14:tracePt t="10351" x="1739900" y="2438400"/>
          <p14:tracePt t="10368" x="1784350" y="2438400"/>
          <p14:tracePt t="10385" x="1809750" y="2438400"/>
          <p14:tracePt t="10401" x="1828800" y="2438400"/>
          <p14:tracePt t="10419" x="1854200" y="2438400"/>
          <p14:tracePt t="10436" x="1879600" y="2438400"/>
          <p14:tracePt t="10452" x="1911350" y="2444750"/>
          <p14:tracePt t="10469" x="1936750" y="2457450"/>
          <p14:tracePt t="10486" x="1981200" y="2470150"/>
          <p14:tracePt t="10487" x="1987550" y="2476500"/>
          <p14:tracePt t="10503" x="2025650" y="2489200"/>
          <p14:tracePt t="10518" x="2076450" y="2514600"/>
          <p14:tracePt t="10535" x="2152650" y="2540000"/>
          <p14:tracePt t="10552" x="2222500" y="2565400"/>
          <p14:tracePt t="10570" x="2273300" y="2597150"/>
          <p14:tracePt t="10587" x="2311400" y="2628900"/>
          <p14:tracePt t="10587" x="2317750" y="2635250"/>
          <p14:tracePt t="10602" x="2343150" y="2667000"/>
          <p14:tracePt t="10619" x="2368550" y="2705100"/>
          <p14:tracePt t="10636" x="2387600" y="2749550"/>
          <p14:tracePt t="10651" x="2400300" y="2787650"/>
          <p14:tracePt t="10668" x="2413000" y="2832100"/>
          <p14:tracePt t="10687" x="2413000" y="2863850"/>
          <p14:tracePt t="10687" x="2413000" y="2870200"/>
          <p14:tracePt t="10702" x="2419350" y="2889250"/>
          <p14:tracePt t="10718" x="2419350" y="2914650"/>
          <p14:tracePt t="10734" x="2419350" y="2933700"/>
          <p14:tracePt t="10753" x="2425700" y="2952750"/>
          <p14:tracePt t="10768" x="2425700" y="2971800"/>
          <p14:tracePt t="10786" x="2425700" y="2997200"/>
          <p14:tracePt t="10802" x="2419350" y="3028950"/>
          <p14:tracePt t="10818" x="2406650" y="3067050"/>
          <p14:tracePt t="10835" x="2393950" y="3098800"/>
          <p14:tracePt t="10852" x="2368550" y="3143250"/>
          <p14:tracePt t="10868" x="2355850" y="3168650"/>
          <p14:tracePt t="10886" x="2330450" y="3194050"/>
          <p14:tracePt t="10901" x="2317750" y="3206750"/>
          <p14:tracePt t="10918" x="2292350" y="3225800"/>
          <p14:tracePt t="10935" x="2266950" y="3238500"/>
          <p14:tracePt t="10936" x="2260600" y="3238500"/>
          <p14:tracePt t="10951" x="2241550" y="3251200"/>
          <p14:tracePt t="10968" x="2203450" y="3263900"/>
          <p14:tracePt t="10985" x="2159000" y="3282950"/>
          <p14:tracePt t="11001" x="2127250" y="3289300"/>
          <p14:tracePt t="11018" x="2089150" y="3302000"/>
          <p14:tracePt t="11034" x="2057400" y="3314700"/>
          <p14:tracePt t="11052" x="1993900" y="3333750"/>
          <p14:tracePt t="11070" x="1936750" y="3346450"/>
          <p14:tracePt t="11085" x="1885950" y="3359150"/>
          <p14:tracePt t="11101" x="1828800" y="3365500"/>
          <p14:tracePt t="11118" x="1758950" y="3378200"/>
          <p14:tracePt t="11136" x="1689100" y="3384550"/>
          <p14:tracePt t="11152" x="1631950" y="3384550"/>
          <p14:tracePt t="11167" x="1568450" y="3384550"/>
          <p14:tracePt t="11186" x="1485900" y="3384550"/>
          <p14:tracePt t="11201" x="1435100" y="3384550"/>
          <p14:tracePt t="11218" x="1377950" y="3384550"/>
          <p14:tracePt t="11235" x="1339850" y="3384550"/>
          <p14:tracePt t="11252" x="1301750" y="3378200"/>
          <p14:tracePt t="11269" x="1263650" y="3371850"/>
          <p14:tracePt t="11287" x="1225550" y="3365500"/>
          <p14:tracePt t="11288" x="1219200" y="3365500"/>
          <p14:tracePt t="11302" x="1193800" y="3359150"/>
          <p14:tracePt t="11320" x="1162050" y="3352800"/>
          <p14:tracePt t="11337" x="1143000" y="3346450"/>
          <p14:tracePt t="11352" x="1130300" y="3340100"/>
          <p14:tracePt t="11369" x="1117600" y="3340100"/>
          <p14:tracePt t="11387" x="1098550" y="3327400"/>
          <p14:tracePt t="11402" x="1085850" y="3321050"/>
          <p14:tracePt t="11419" x="1079500" y="3308350"/>
          <p14:tracePt t="11435" x="1060450" y="3270250"/>
          <p14:tracePt t="11452" x="1035050" y="3213100"/>
          <p14:tracePt t="11468" x="1009650" y="3168650"/>
          <p14:tracePt t="11486" x="996950" y="3130550"/>
          <p14:tracePt t="11501" x="990600" y="3105150"/>
          <p14:tracePt t="11519" x="990600" y="3067050"/>
          <p14:tracePt t="11536" x="990600" y="3028950"/>
          <p14:tracePt t="11551" x="990600" y="2984500"/>
          <p14:tracePt t="11568" x="1003300" y="2933700"/>
          <p14:tracePt t="11571" x="1003300" y="2927350"/>
          <p14:tracePt t="11585" x="1022350" y="2882900"/>
          <p14:tracePt t="11601" x="1047750" y="2825750"/>
          <p14:tracePt t="11618" x="1092200" y="2762250"/>
          <p14:tracePt t="11635" x="1149350" y="2698750"/>
          <p14:tracePt t="11652" x="1219200" y="2641600"/>
          <p14:tracePt t="11668" x="1282700" y="2590800"/>
          <p14:tracePt t="11685" x="1358900" y="2540000"/>
          <p14:tracePt t="11702" x="1441450" y="2476500"/>
          <p14:tracePt t="11718" x="1517650" y="2432050"/>
          <p14:tracePt t="11735" x="1593850" y="2406650"/>
          <p14:tracePt t="11752" x="1670050" y="2393950"/>
          <p14:tracePt t="11768" x="1733550" y="2393950"/>
          <p14:tracePt t="11785" x="1790700" y="2400300"/>
          <p14:tracePt t="11802" x="1847850" y="2425700"/>
          <p14:tracePt t="11817" x="1898650" y="2457450"/>
          <p14:tracePt t="11835" x="1968500" y="2495550"/>
          <p14:tracePt t="11851" x="2019300" y="2533650"/>
          <p14:tracePt t="11868" x="2076450" y="2565400"/>
          <p14:tracePt t="11885" x="2133600" y="2603500"/>
          <p14:tracePt t="11901" x="2184400" y="2647950"/>
          <p14:tracePt t="11918" x="2235200" y="2686050"/>
          <p14:tracePt t="11935" x="2260600" y="2717800"/>
          <p14:tracePt t="11951" x="2279650" y="2749550"/>
          <p14:tracePt t="11968" x="2286000" y="2768600"/>
          <p14:tracePt t="11985" x="2298700" y="2787650"/>
          <p14:tracePt t="12002" x="2298700" y="2794000"/>
          <p14:tracePt t="12229" x="2298700" y="2800350"/>
          <p14:tracePt t="12237" x="2305050" y="2806700"/>
          <p14:tracePt t="12240" x="2305050" y="2813050"/>
          <p14:tracePt t="12253" x="2311400" y="2825750"/>
          <p14:tracePt t="12269" x="2311400" y="2844800"/>
          <p14:tracePt t="12286" x="2311400" y="2876550"/>
          <p14:tracePt t="12301" x="2311400" y="2908300"/>
          <p14:tracePt t="12318" x="2298700" y="2978150"/>
          <p14:tracePt t="12335" x="2273300" y="3054350"/>
          <p14:tracePt t="12352" x="2266950" y="3155950"/>
          <p14:tracePt t="12368" x="2260600" y="3187700"/>
          <p14:tracePt t="12385" x="2286000" y="3219450"/>
          <p14:tracePt t="12402" x="2343150" y="3251200"/>
          <p14:tracePt t="12418" x="2349500" y="3251200"/>
          <p14:tracePt t="12684" x="2349500" y="3257550"/>
          <p14:tracePt t="12740" x="2355850" y="3251200"/>
          <p14:tracePt t="12745" x="2362200" y="3251200"/>
          <p14:tracePt t="12751" x="2374900" y="3238500"/>
          <p14:tracePt t="12768" x="2400300" y="3225800"/>
          <p14:tracePt t="12786" x="2425700" y="3213100"/>
          <p14:tracePt t="12802" x="2438400" y="3200400"/>
          <p14:tracePt t="12819" x="2476500" y="3194050"/>
          <p14:tracePt t="12834" x="2514600" y="3194050"/>
          <p14:tracePt t="12851" x="2552700" y="3194050"/>
          <p14:tracePt t="12868" x="2571750" y="3187700"/>
          <p14:tracePt t="12887" x="2597150" y="3155950"/>
          <p14:tracePt t="12887" x="2597150" y="3149600"/>
          <p14:tracePt t="12902" x="2609850" y="3117850"/>
          <p14:tracePt t="12918" x="2641600" y="3092450"/>
          <p14:tracePt t="12936" x="2705100" y="3079750"/>
          <p14:tracePt t="12951" x="2755900" y="3073400"/>
          <p14:tracePt t="12968" x="2794000" y="3060700"/>
          <p14:tracePt t="12985" x="2825750" y="3048000"/>
          <p14:tracePt t="13002" x="2851150" y="3041650"/>
          <p14:tracePt t="13019" x="2882900" y="3041650"/>
          <p14:tracePt t="13036" x="2914650" y="3041650"/>
          <p14:tracePt t="13052" x="2940050" y="3041650"/>
          <p14:tracePt t="13068" x="2965450" y="3041650"/>
          <p14:tracePt t="13071" x="2965450" y="3035300"/>
          <p14:tracePt t="13085" x="2984500" y="3035300"/>
          <p14:tracePt t="13102" x="3022600" y="3035300"/>
          <p14:tracePt t="13118" x="3073400" y="3035300"/>
          <p14:tracePt t="13135" x="3117850" y="3035300"/>
          <p14:tracePt t="13152" x="3162300" y="3035300"/>
          <p14:tracePt t="13169" x="3194050" y="3028950"/>
          <p14:tracePt t="13186" x="3213100" y="3028950"/>
          <p14:tracePt t="13202" x="3225800" y="3022600"/>
          <p14:tracePt t="13218" x="3232150" y="3022600"/>
          <p14:tracePt t="13235" x="3238500" y="3022600"/>
          <p14:tracePt t="13253" x="3263900" y="3016250"/>
          <p14:tracePt t="13269" x="3295650" y="3016250"/>
          <p14:tracePt t="13285" x="3333750" y="3016250"/>
          <p14:tracePt t="13302" x="3359150" y="3016250"/>
          <p14:tracePt t="13319" x="3365500" y="3016250"/>
          <p14:tracePt t="13402" x="3371850" y="3016250"/>
          <p14:tracePt t="13428" x="3378200" y="3016250"/>
          <p14:tracePt t="13435" x="3384550" y="3016250"/>
          <p14:tracePt t="13442" x="3390900" y="3009900"/>
          <p14:tracePt t="13452" x="3403600" y="3009900"/>
          <p14:tracePt t="13469" x="3429000" y="2997200"/>
          <p14:tracePt t="13485" x="3441700" y="2984500"/>
          <p14:tracePt t="13501" x="3448050" y="2984500"/>
          <p14:tracePt t="13518" x="3454400" y="2978150"/>
          <p14:tracePt t="13534" x="3460750" y="2978150"/>
          <p14:tracePt t="13552" x="3473450" y="2971800"/>
          <p14:tracePt t="13568" x="3498850" y="2971800"/>
          <p14:tracePt t="13572" x="3505200" y="2965450"/>
          <p14:tracePt t="13585" x="3524250" y="2965450"/>
          <p14:tracePt t="13602" x="3556000" y="2952750"/>
          <p14:tracePt t="13619" x="3600450" y="2946400"/>
          <p14:tracePt t="13634" x="3638550" y="2940050"/>
          <p14:tracePt t="13652" x="3695700" y="2933700"/>
          <p14:tracePt t="13669" x="3746500" y="2927350"/>
          <p14:tracePt t="13686" x="3803650" y="2927350"/>
          <p14:tracePt t="13701" x="3848100" y="2927350"/>
          <p14:tracePt t="13718" x="3905250" y="2927350"/>
          <p14:tracePt t="13735" x="3949700" y="2927350"/>
          <p14:tracePt t="13751" x="3981450" y="2927350"/>
          <p14:tracePt t="13769" x="3994150" y="2927350"/>
          <p14:tracePt t="13874" x="3987800" y="2927350"/>
          <p14:tracePt t="13879" x="3981450" y="2927350"/>
          <p14:tracePt t="13885" x="3968750" y="2927350"/>
          <p14:tracePt t="13902" x="3924300" y="2927350"/>
          <p14:tracePt t="13918" x="3873500" y="2927350"/>
          <p14:tracePt t="13935" x="3822700" y="2921000"/>
          <p14:tracePt t="13951" x="3771900" y="2914650"/>
          <p14:tracePt t="13968" x="3733800" y="2908300"/>
          <p14:tracePt t="13986" x="3702050" y="2908300"/>
          <p14:tracePt t="14002" x="3683000" y="2901950"/>
          <p14:tracePt t="14018" x="3663950" y="2895600"/>
          <p14:tracePt t="14035" x="3619500" y="2882900"/>
          <p14:tracePt t="14052" x="3549650" y="2851150"/>
          <p14:tracePt t="14068" x="3460750" y="2813050"/>
          <p14:tracePt t="14072" x="3429000" y="2800350"/>
          <p14:tracePt t="14085" x="3352800" y="2774950"/>
          <p14:tracePt t="14101" x="3244850" y="2724150"/>
          <p14:tracePt t="14118" x="3111500" y="2660650"/>
          <p14:tracePt t="14135" x="2990850" y="2603500"/>
          <p14:tracePt t="14152" x="2857500" y="2533650"/>
          <p14:tracePt t="14168" x="2743200" y="2476500"/>
          <p14:tracePt t="14185" x="2609850" y="2413000"/>
          <p14:tracePt t="14202" x="2451100" y="2349500"/>
          <p14:tracePt t="14218" x="2330450" y="2305050"/>
          <p14:tracePt t="14235" x="2222500" y="2266950"/>
          <p14:tracePt t="14252" x="2114550" y="2228850"/>
          <p14:tracePt t="14268" x="2025650" y="2209800"/>
          <p14:tracePt t="14285" x="1930400" y="2184400"/>
          <p14:tracePt t="14301" x="1847850" y="2165350"/>
          <p14:tracePt t="14318" x="1758950" y="2152650"/>
          <p14:tracePt t="14335" x="1695450" y="2133600"/>
          <p14:tracePt t="14351" x="1657350" y="2127250"/>
          <p14:tracePt t="14368" x="1625600" y="2127250"/>
          <p14:tracePt t="14387" x="1593850" y="2120900"/>
          <p14:tracePt t="14387" x="1587500" y="2120900"/>
          <p14:tracePt t="14401" x="1562100" y="2120900"/>
          <p14:tracePt t="14418" x="1511300" y="2133600"/>
          <p14:tracePt t="14435" x="1447800" y="2146300"/>
          <p14:tracePt t="14451" x="1371600" y="2165350"/>
          <p14:tracePt t="14468" x="1301750" y="2171700"/>
          <p14:tracePt t="14486" x="1250950" y="2178050"/>
          <p14:tracePt t="14502" x="1200150" y="2184400"/>
          <p14:tracePt t="14518" x="1136650" y="2184400"/>
          <p14:tracePt t="14535" x="1066800" y="2190750"/>
          <p14:tracePt t="14551" x="984250" y="2190750"/>
          <p14:tracePt t="14568" x="908050" y="2203450"/>
          <p14:tracePt t="14572" x="895350" y="2203450"/>
          <p14:tracePt t="14585" x="869950" y="2209800"/>
          <p14:tracePt t="14601" x="863600" y="2216150"/>
          <p14:tracePt t="14703" x="869950" y="2222500"/>
          <p14:tracePt t="14707" x="882650" y="2222500"/>
          <p14:tracePt t="14718" x="920750" y="2241550"/>
          <p14:tracePt t="14736" x="1016000" y="2266950"/>
          <p14:tracePt t="14751" x="1117600" y="2286000"/>
          <p14:tracePt t="14768" x="1295400" y="2311400"/>
          <p14:tracePt t="14785" x="1441450" y="2330450"/>
          <p14:tracePt t="14801" x="1549400" y="2343150"/>
          <p14:tracePt t="14818" x="1619250" y="2349500"/>
          <p14:tracePt t="14835" x="1644650" y="2349500"/>
          <p14:tracePt t="14851" x="1651000" y="2349500"/>
          <p14:tracePt t="14869" x="1657350" y="2349500"/>
          <p14:tracePt t="14896" x="1663700" y="2349500"/>
          <p14:tracePt t="14913" x="1670050" y="2349500"/>
          <p14:tracePt t="14922" x="1676400" y="2349500"/>
          <p14:tracePt t="14936" x="1689100" y="2349500"/>
          <p14:tracePt t="14952" x="1720850" y="2349500"/>
          <p14:tracePt t="14968" x="1771650" y="2349500"/>
          <p14:tracePt t="14987" x="1841500" y="2349500"/>
          <p14:tracePt t="14987" x="1847850" y="2349500"/>
          <p14:tracePt t="15002" x="1905000" y="2349500"/>
          <p14:tracePt t="15018" x="1968500" y="2343150"/>
          <p14:tracePt t="15035" x="2051050" y="2336800"/>
          <p14:tracePt t="15053" x="2146300" y="2324100"/>
          <p14:tracePt t="15068" x="2235200" y="2311400"/>
          <p14:tracePt t="15070" x="2247900" y="2311400"/>
          <p14:tracePt t="15086" x="2311400" y="2305050"/>
          <p14:tracePt t="15102" x="2343150" y="2305050"/>
          <p14:tracePt t="15118" x="2349500" y="2305050"/>
          <p14:tracePt t="15227" x="2355850" y="2317750"/>
          <p14:tracePt t="15230" x="2355850" y="2324100"/>
          <p14:tracePt t="15235" x="2355850" y="2336800"/>
          <p14:tracePt t="15252" x="2368550" y="2374900"/>
          <p14:tracePt t="15268" x="2381250" y="2425700"/>
          <p14:tracePt t="15284" x="2393950" y="2495550"/>
          <p14:tracePt t="15302" x="2400300" y="2571750"/>
          <p14:tracePt t="15318" x="2400300" y="2616200"/>
          <p14:tracePt t="15336" x="2400300" y="2660650"/>
          <p14:tracePt t="15351" x="2400300" y="2686050"/>
          <p14:tracePt t="15369" x="2400300" y="2711450"/>
          <p14:tracePt t="15386" x="2400300" y="2736850"/>
          <p14:tracePt t="15401" x="2400300" y="2755900"/>
          <p14:tracePt t="15419" x="2400300" y="2781300"/>
          <p14:tracePt t="15437" x="2400300" y="2806700"/>
          <p14:tracePt t="15437" x="2400300" y="2813050"/>
          <p14:tracePt t="15452" x="2400300" y="2832100"/>
          <p14:tracePt t="15469" x="2400300" y="2863850"/>
          <p14:tracePt t="15486" x="2400300" y="2889250"/>
          <p14:tracePt t="15501" x="2400300" y="2908300"/>
          <p14:tracePt t="15519" x="2400300" y="2927350"/>
          <p14:tracePt t="15535" x="2400300" y="2952750"/>
          <p14:tracePt t="15552" x="2393950" y="2978150"/>
          <p14:tracePt t="15569" x="2381250" y="3003550"/>
          <p14:tracePt t="15585" x="2374900" y="3035300"/>
          <p14:tracePt t="15602" x="2355850" y="3060700"/>
          <p14:tracePt t="15617" x="2349500" y="3079750"/>
          <p14:tracePt t="15634" x="2330450" y="3111500"/>
          <p14:tracePt t="15652" x="2286000" y="3136900"/>
          <p14:tracePt t="15668" x="2247900" y="3162300"/>
          <p14:tracePt t="15686" x="2203450" y="3187700"/>
          <p14:tracePt t="15702" x="2178050" y="3200400"/>
          <p14:tracePt t="15718" x="2152650" y="3213100"/>
          <p14:tracePt t="15735" x="2120900" y="3225800"/>
          <p14:tracePt t="15753" x="2089150" y="3238500"/>
          <p14:tracePt t="15768" x="2051050" y="3257550"/>
          <p14:tracePt t="15785" x="2006600" y="3276600"/>
          <p14:tracePt t="15802" x="1943100" y="3289300"/>
          <p14:tracePt t="15818" x="1885950" y="3302000"/>
          <p14:tracePt t="15835" x="1828800" y="3308350"/>
          <p14:tracePt t="15852" x="1758950" y="3314700"/>
          <p14:tracePt t="15868" x="1689100" y="3314700"/>
          <p14:tracePt t="15885" x="1612900" y="3314700"/>
          <p14:tracePt t="15902" x="1517650" y="3314700"/>
          <p14:tracePt t="15918" x="1435100" y="3314700"/>
          <p14:tracePt t="15934" x="1327150" y="3308350"/>
          <p14:tracePt t="15952" x="1212850" y="3289300"/>
          <p14:tracePt t="15968" x="1117600" y="3270250"/>
          <p14:tracePt t="15985" x="1047750" y="3251200"/>
          <p14:tracePt t="16001" x="990600" y="3225800"/>
          <p14:tracePt t="16019" x="952500" y="3213100"/>
          <p14:tracePt t="16036" x="933450" y="3200400"/>
          <p14:tracePt t="16052" x="927100" y="3187700"/>
          <p14:tracePt t="16070" x="920750" y="3175000"/>
          <p14:tracePt t="16085" x="914400" y="3168650"/>
          <p14:tracePt t="16103" x="901700" y="3149600"/>
          <p14:tracePt t="16119" x="895350" y="3143250"/>
          <p14:tracePt t="16134" x="889000" y="3124200"/>
          <p14:tracePt t="16153" x="882650" y="3105150"/>
          <p14:tracePt t="16169" x="876300" y="3079750"/>
          <p14:tracePt t="16185" x="876300" y="3048000"/>
          <p14:tracePt t="16201" x="876300" y="3022600"/>
          <p14:tracePt t="16218" x="876300" y="2984500"/>
          <p14:tracePt t="16235" x="876300" y="2952750"/>
          <p14:tracePt t="16252" x="876300" y="2927350"/>
          <p14:tracePt t="16269" x="876300" y="2895600"/>
          <p14:tracePt t="16286" x="876300" y="2870200"/>
          <p14:tracePt t="16301" x="882650" y="2838450"/>
          <p14:tracePt t="16318" x="889000" y="2813050"/>
          <p14:tracePt t="16337" x="901700" y="2781300"/>
          <p14:tracePt t="16352" x="908050" y="2762250"/>
          <p14:tracePt t="16368" x="914400" y="2736850"/>
          <p14:tracePt t="16385" x="920750" y="2705100"/>
          <p14:tracePt t="16401" x="927100" y="2679700"/>
          <p14:tracePt t="16418" x="939800" y="2654300"/>
          <p14:tracePt t="16436" x="952500" y="2622550"/>
          <p14:tracePt t="16451" x="958850" y="2609850"/>
          <p14:tracePt t="16468" x="965200" y="2597150"/>
          <p14:tracePt t="16486" x="971550" y="2584450"/>
          <p14:tracePt t="16503" x="977900" y="2565400"/>
          <p14:tracePt t="16518" x="984250" y="2546350"/>
          <p14:tracePt t="16537" x="996950" y="2527300"/>
          <p14:tracePt t="16538" x="996950" y="2520950"/>
          <p14:tracePt t="16552" x="1003300" y="2501900"/>
          <p14:tracePt t="16570" x="1022350" y="2482850"/>
          <p14:tracePt t="16585" x="1028700" y="2463800"/>
          <p14:tracePt t="16602" x="1047750" y="2444750"/>
          <p14:tracePt t="16618" x="1066800" y="2425700"/>
          <p14:tracePt t="16635" x="1085850" y="2419350"/>
          <p14:tracePt t="16653" x="1123950" y="2413000"/>
          <p14:tracePt t="16669" x="1155700" y="2406650"/>
          <p14:tracePt t="16686" x="1219200" y="2406650"/>
          <p14:tracePt t="16701" x="1295400" y="2400300"/>
          <p14:tracePt t="16718" x="1416050" y="2393950"/>
          <p14:tracePt t="16735" x="1543050" y="2393950"/>
          <p14:tracePt t="16751" x="1657350" y="2400300"/>
          <p14:tracePt t="16768" x="1746250" y="2406650"/>
          <p14:tracePt t="16785" x="1790700" y="2419350"/>
          <p14:tracePt t="16802" x="1828800" y="2425700"/>
          <p14:tracePt t="16819" x="1854200" y="2425700"/>
          <p14:tracePt t="16837" x="1898650" y="2425700"/>
          <p14:tracePt t="16837" x="1905000" y="2425700"/>
          <p14:tracePt t="16853" x="1949450" y="2425700"/>
          <p14:tracePt t="16869" x="2019300" y="2425700"/>
          <p14:tracePt t="16884" x="2057400" y="2425700"/>
          <p14:tracePt t="16901" x="2095500" y="2438400"/>
          <p14:tracePt t="16918" x="2127250" y="2451100"/>
          <p14:tracePt t="16934" x="2146300" y="2463800"/>
          <p14:tracePt t="16953" x="2171700" y="2476500"/>
          <p14:tracePt t="16968" x="2184400" y="2482850"/>
          <p14:tracePt t="16985" x="2203450" y="2495550"/>
          <p14:tracePt t="17003" x="2235200" y="2514600"/>
          <p14:tracePt t="17018" x="2273300" y="2533650"/>
          <p14:tracePt t="17036" x="2311400" y="2552700"/>
          <p14:tracePt t="17051" x="2330450" y="2559050"/>
          <p14:tracePt t="17070" x="2349500" y="2584450"/>
          <p14:tracePt t="17086" x="2362200" y="2616200"/>
          <p14:tracePt t="17101" x="2374900" y="2641600"/>
          <p14:tracePt t="17118" x="2381250" y="2679700"/>
          <p14:tracePt t="17136" x="2393950" y="2711450"/>
          <p14:tracePt t="17152" x="2400300" y="2743200"/>
          <p14:tracePt t="17168" x="2400300" y="2762250"/>
          <p14:tracePt t="17185" x="2406650" y="2781300"/>
          <p14:tracePt t="17201" x="2413000" y="2806700"/>
          <p14:tracePt t="17220" x="2413000" y="2838450"/>
          <p14:tracePt t="17236" x="2413000" y="2870200"/>
          <p14:tracePt t="17252" x="2413000" y="2895600"/>
          <p14:tracePt t="17269" x="2413000" y="2921000"/>
          <p14:tracePt t="17286" x="2413000" y="2940050"/>
          <p14:tracePt t="17302" x="2413000" y="2965450"/>
          <p14:tracePt t="17319" x="2406650" y="2984500"/>
          <p14:tracePt t="17335" x="2400300" y="3003550"/>
          <p14:tracePt t="17353" x="2393950" y="3028950"/>
          <p14:tracePt t="17369" x="2393950" y="3041650"/>
          <p14:tracePt t="17386" x="2387600" y="3060700"/>
          <p14:tracePt t="17402" x="2381250" y="3067050"/>
          <p14:tracePt t="17418" x="2374900" y="3079750"/>
          <p14:tracePt t="17436" x="2374900" y="3092450"/>
          <p14:tracePt t="17452" x="2368550" y="3098800"/>
          <p14:tracePt t="17475" x="2368550" y="3105150"/>
          <p14:tracePt t="17911" x="2362200" y="3105150"/>
          <p14:tracePt t="17922" x="2355850" y="3105150"/>
          <p14:tracePt t="17926" x="2343150" y="3098800"/>
          <p14:tracePt t="17940" x="2317750" y="3086100"/>
          <p14:tracePt t="17956" x="2279650" y="3067050"/>
          <p14:tracePt t="17973" x="2235200" y="3048000"/>
          <p14:tracePt t="17988" x="2184400" y="3022600"/>
          <p14:tracePt t="18006" x="2146300" y="2997200"/>
          <p14:tracePt t="18022" x="2108200" y="2965450"/>
          <p14:tracePt t="18041" x="2051050" y="2921000"/>
          <p14:tracePt t="18069" x="1936750" y="2832100"/>
          <p14:tracePt t="18072" x="1917700" y="2825750"/>
          <p14:tracePt t="18085" x="1860550" y="2781300"/>
          <p14:tracePt t="18101" x="1790700" y="2736850"/>
          <p14:tracePt t="18118" x="1727200" y="2692400"/>
          <p14:tracePt t="18135" x="1689100" y="2667000"/>
          <p14:tracePt t="18151" x="1651000" y="2635250"/>
          <p14:tracePt t="18168" x="1619250" y="2609850"/>
          <p14:tracePt t="18185" x="1574800" y="2578100"/>
          <p14:tracePt t="18201" x="1524000" y="2546350"/>
          <p14:tracePt t="18218" x="1460500" y="2508250"/>
          <p14:tracePt t="18236" x="1397000" y="2470150"/>
          <p14:tracePt t="18251" x="1327150" y="2432050"/>
          <p14:tracePt t="18268" x="1263650" y="2393950"/>
          <p14:tracePt t="18285" x="1212850" y="2368550"/>
          <p14:tracePt t="18301" x="1181100" y="2349500"/>
          <p14:tracePt t="18319" x="1155700" y="2343150"/>
          <p14:tracePt t="18337" x="1136650" y="2330450"/>
          <p14:tracePt t="18352" x="1130300" y="2330450"/>
          <p14:tracePt t="18369" x="1123950" y="2324100"/>
          <p14:tracePt t="18386" x="1117600" y="2317750"/>
          <p14:tracePt t="18401" x="1111250" y="2317750"/>
          <p14:tracePt t="18418" x="1085850" y="2305050"/>
          <p14:tracePt t="18437" x="1060450" y="2286000"/>
          <p14:tracePt t="18438" x="1054100" y="2286000"/>
          <p14:tracePt t="18452" x="1035050" y="2273300"/>
          <p14:tracePt t="18469" x="1016000" y="2266950"/>
          <p14:tracePt t="18485" x="1016000" y="2260600"/>
          <p14:tracePt t="18561" x="1022350" y="2260600"/>
          <p14:tracePt t="18565" x="1041400" y="2260600"/>
          <p14:tracePt t="18568" x="1047750" y="2260600"/>
          <p14:tracePt t="18588" x="1104900" y="2260600"/>
          <p14:tracePt t="18601" x="1143000" y="2260600"/>
          <p14:tracePt t="18619" x="1200150" y="2260600"/>
          <p14:tracePt t="18635" x="1250950" y="2260600"/>
          <p14:tracePt t="18651" x="1301750" y="2260600"/>
          <p14:tracePt t="18668" x="1365250" y="2260600"/>
          <p14:tracePt t="18685" x="1441450" y="2260600"/>
          <p14:tracePt t="18702" x="1543050" y="2260600"/>
          <p14:tracePt t="18718" x="1638300" y="2260600"/>
          <p14:tracePt t="18735" x="1720850" y="2260600"/>
          <p14:tracePt t="18751" x="1797050" y="2254250"/>
          <p14:tracePt t="18768" x="1841500" y="2247900"/>
          <p14:tracePt t="18786" x="1885950" y="2241550"/>
          <p14:tracePt t="18801" x="1911350" y="2235200"/>
          <p14:tracePt t="18818" x="1949450" y="2228850"/>
          <p14:tracePt t="18835" x="1981200" y="2222500"/>
          <p14:tracePt t="18853" x="2006600" y="2222500"/>
          <p14:tracePt t="18869" x="2025650" y="2216150"/>
          <p14:tracePt t="18885" x="2044700" y="2216150"/>
          <p14:tracePt t="18902" x="2063750" y="2216150"/>
          <p14:tracePt t="18919" x="2082800" y="2216150"/>
          <p14:tracePt t="18935" x="2095500" y="2216150"/>
          <p14:tracePt t="18951" x="2101850" y="2216150"/>
          <p14:tracePt t="18969" x="2108200" y="2216150"/>
          <p14:tracePt t="19045" x="2101850" y="2216150"/>
          <p14:tracePt t="19048" x="2089150" y="2216150"/>
          <p14:tracePt t="19052" x="2082800" y="2216150"/>
          <p14:tracePt t="19070" x="2006600" y="2216150"/>
          <p14:tracePt t="19087" x="1930400" y="2222500"/>
          <p14:tracePt t="19102" x="1841500" y="2235200"/>
          <p14:tracePt t="19118" x="1752600" y="2241550"/>
          <p14:tracePt t="19135" x="1663700" y="2254250"/>
          <p14:tracePt t="19152" x="1562100" y="2260600"/>
          <p14:tracePt t="19168" x="1466850" y="2266950"/>
          <p14:tracePt t="19184" x="1358900" y="2273300"/>
          <p14:tracePt t="19202" x="1244600" y="2279650"/>
          <p14:tracePt t="19218" x="1162050" y="2279650"/>
          <p14:tracePt t="19235" x="1104900" y="2279650"/>
          <p14:tracePt t="19251" x="1073150" y="2279650"/>
          <p14:tracePt t="19268" x="1035050" y="2279650"/>
          <p14:tracePt t="19285" x="1003300" y="2279650"/>
          <p14:tracePt t="19303" x="958850" y="2279650"/>
          <p14:tracePt t="19320" x="933450" y="2279650"/>
          <p14:tracePt t="19376" x="939800" y="2273300"/>
          <p14:tracePt t="19380" x="946150" y="2273300"/>
          <p14:tracePt t="19386" x="965200" y="2266950"/>
          <p14:tracePt t="19402" x="1028700" y="2260600"/>
          <p14:tracePt t="19418" x="1130300" y="2254250"/>
          <p14:tracePt t="19435" x="1282700" y="2254250"/>
          <p14:tracePt t="19452" x="1498600" y="2254250"/>
          <p14:tracePt t="19468" x="1682750" y="2254250"/>
          <p14:tracePt t="19485" x="1847850" y="2254250"/>
          <p14:tracePt t="19502" x="1962150" y="2254250"/>
          <p14:tracePt t="19517" x="2032000" y="2254250"/>
          <p14:tracePt t="19535" x="2057400" y="2254250"/>
          <p14:tracePt t="19552" x="2076450" y="2254250"/>
          <p14:tracePt t="19569" x="2095500" y="2254250"/>
          <p14:tracePt t="19571" x="2101850" y="2254250"/>
          <p14:tracePt t="19586" x="2133600" y="2254250"/>
          <p14:tracePt t="19602" x="2171700" y="2254250"/>
          <p14:tracePt t="19619" x="2222500" y="2254250"/>
          <p14:tracePt t="19636" x="2266950" y="2254250"/>
          <p14:tracePt t="19651" x="2292350" y="2254250"/>
          <p14:tracePt t="19669" x="2317750" y="2254250"/>
          <p14:tracePt t="19685" x="2324100" y="2254250"/>
          <p14:tracePt t="19775" x="2317750" y="2254250"/>
          <p14:tracePt t="19778" x="2311400" y="2254250"/>
          <p14:tracePt t="19785" x="2292350" y="2254250"/>
          <p14:tracePt t="19801" x="2260600" y="2254250"/>
          <p14:tracePt t="19818" x="2197100" y="2260600"/>
          <p14:tracePt t="19835" x="2114550" y="2273300"/>
          <p14:tracePt t="19851" x="2038350" y="2279650"/>
          <p14:tracePt t="19868" x="1955800" y="2279650"/>
          <p14:tracePt t="19886" x="1860550" y="2286000"/>
          <p14:tracePt t="19901" x="1758950" y="2286000"/>
          <p14:tracePt t="19918" x="1612900" y="2286000"/>
          <p14:tracePt t="19935" x="1492250" y="2286000"/>
          <p14:tracePt t="19952" x="1365250" y="2286000"/>
          <p14:tracePt t="19968" x="1263650" y="2286000"/>
          <p14:tracePt t="19985" x="1168400" y="2286000"/>
          <p14:tracePt t="20002" x="1079500" y="2286000"/>
          <p14:tracePt t="20018" x="1028700" y="2286000"/>
          <p14:tracePt t="20035" x="1009650" y="2286000"/>
          <p14:tracePt t="20071" x="1016000" y="2286000"/>
          <p14:tracePt t="20074" x="1022350" y="2286000"/>
          <p14:tracePt t="20085" x="1054100" y="2286000"/>
          <p14:tracePt t="20102" x="1123950" y="2292350"/>
          <p14:tracePt t="20118" x="1238250" y="2292350"/>
          <p14:tracePt t="20135" x="1403350" y="2298700"/>
          <p14:tracePt t="20151" x="1644650" y="2298700"/>
          <p14:tracePt t="20168" x="1873250" y="2298700"/>
          <p14:tracePt t="20185" x="2063750" y="2298700"/>
          <p14:tracePt t="20202" x="2216150" y="2298700"/>
          <p14:tracePt t="20218" x="2305050" y="2292350"/>
          <p14:tracePt t="20234" x="2362200" y="2292350"/>
          <p14:tracePt t="20252" x="2387600" y="2292350"/>
          <p14:tracePt t="20268" x="2393950" y="2292350"/>
          <p14:tracePt t="20427" x="2400300" y="2292350"/>
          <p14:tracePt t="20434" x="2406650" y="2292350"/>
          <p14:tracePt t="20444" x="2413000" y="2292350"/>
          <p14:tracePt t="20460" x="2419350" y="2292350"/>
          <p14:tracePt t="20468" x="2425700" y="2292350"/>
          <p14:tracePt t="20485" x="2438400" y="2292350"/>
          <p14:tracePt t="20502" x="2457450" y="2292350"/>
          <p14:tracePt t="20519" x="2463800" y="2292350"/>
          <p14:tracePt t="20565" x="2463800" y="2298700"/>
          <p14:tracePt t="20576" x="2463800" y="2305050"/>
          <p14:tracePt t="20586" x="2457450" y="2311400"/>
          <p14:tracePt t="20602" x="2425700" y="2324100"/>
          <p14:tracePt t="20618" x="2368550" y="2343150"/>
          <p14:tracePt t="20635" x="2273300" y="2362200"/>
          <p14:tracePt t="20651" x="2139950" y="2374900"/>
          <p14:tracePt t="20668" x="2019300" y="2374900"/>
          <p14:tracePt t="20685" x="1905000" y="2374900"/>
          <p14:tracePt t="20702" x="1797050" y="2368550"/>
          <p14:tracePt t="20718" x="1701800" y="2362200"/>
          <p14:tracePt t="20735" x="1600200" y="2355850"/>
          <p14:tracePt t="20751" x="1530350" y="2349500"/>
          <p14:tracePt t="20768" x="1447800" y="2349500"/>
          <p14:tracePt t="20785" x="1377950" y="2349500"/>
          <p14:tracePt t="20801" x="1308100" y="2349500"/>
          <p14:tracePt t="20818" x="1212850" y="2355850"/>
          <p14:tracePt t="20836" x="1104900" y="2362200"/>
          <p14:tracePt t="20851" x="1009650" y="2362200"/>
          <p14:tracePt t="20868" x="895350" y="2368550"/>
          <p14:tracePt t="20886" x="844550" y="2374900"/>
          <p14:tracePt t="20902" x="838200" y="2374900"/>
          <p14:tracePt t="21085" x="844550" y="2374900"/>
          <p14:tracePt t="21088" x="850900" y="2374900"/>
          <p14:tracePt t="21102" x="882650" y="2374900"/>
          <p14:tracePt t="21118" x="927100" y="2374900"/>
          <p14:tracePt t="21135" x="984250" y="2368550"/>
          <p14:tracePt t="21152" x="1079500" y="2368550"/>
          <p14:tracePt t="21168" x="1200150" y="2362200"/>
          <p14:tracePt t="21186" x="1358900" y="2355850"/>
          <p14:tracePt t="21201" x="1524000" y="2355850"/>
          <p14:tracePt t="21218" x="1733550" y="2355850"/>
          <p14:tracePt t="21235" x="1911350" y="2362200"/>
          <p14:tracePt t="21252" x="2051050" y="2368550"/>
          <p14:tracePt t="21269" x="2120900" y="2368550"/>
          <p14:tracePt t="21285" x="2133600" y="2368550"/>
          <p14:tracePt t="21390" x="2139950" y="2368550"/>
          <p14:tracePt t="21395" x="2146300" y="2368550"/>
          <p14:tracePt t="21405" x="2152650" y="2368550"/>
          <p14:tracePt t="21418" x="2159000" y="2368550"/>
          <p14:tracePt t="21435" x="2165350" y="2368550"/>
          <p14:tracePt t="21452" x="2171700" y="2368550"/>
          <p14:tracePt t="21468" x="2184400" y="2368550"/>
          <p14:tracePt t="21486" x="2216150" y="2374900"/>
          <p14:tracePt t="21502" x="2247900" y="2374900"/>
          <p14:tracePt t="21518" x="2286000" y="2374900"/>
          <p14:tracePt t="21536" x="2324100" y="2374900"/>
          <p14:tracePt t="21551" x="2349500" y="2374900"/>
          <p14:tracePt t="21570" x="2368550" y="2374900"/>
          <p14:tracePt t="21586" x="2381250" y="2374900"/>
          <p14:tracePt t="21602" x="2387600" y="2374900"/>
          <p14:tracePt t="21619" x="2393950" y="2374900"/>
          <p14:tracePt t="21820" x="2400300" y="2381250"/>
          <p14:tracePt t="21824" x="2400300" y="2393950"/>
          <p14:tracePt t="21835" x="2413000" y="2413000"/>
          <p14:tracePt t="21852" x="2432050" y="2444750"/>
          <p14:tracePt t="21868" x="2451100" y="2470150"/>
          <p14:tracePt t="21885" x="2457450" y="2495550"/>
          <p14:tracePt t="21903" x="2463800" y="2514600"/>
          <p14:tracePt t="21920" x="2470150" y="2533650"/>
          <p14:tracePt t="21936" x="2476500" y="2552700"/>
          <p14:tracePt t="21952" x="2476500" y="2571750"/>
          <p14:tracePt t="21968" x="2489200" y="2590800"/>
          <p14:tracePt t="21985" x="2489200" y="2609850"/>
          <p14:tracePt t="22002" x="2495550" y="2628900"/>
          <p14:tracePt t="22019" x="2501900" y="2654300"/>
          <p14:tracePt t="22035" x="2508250" y="2673350"/>
          <p14:tracePt t="22052" x="2514600" y="2705100"/>
          <p14:tracePt t="22069" x="2514600" y="2743200"/>
          <p14:tracePt t="22086" x="2514600" y="2781300"/>
          <p14:tracePt t="22103" x="2514600" y="2819400"/>
          <p14:tracePt t="22119" x="2501900" y="2844800"/>
          <p14:tracePt t="22136" x="2489200" y="2882900"/>
          <p14:tracePt t="22152" x="2476500" y="2921000"/>
          <p14:tracePt t="22168" x="2457450" y="2959100"/>
          <p14:tracePt t="22185" x="2432050" y="2997200"/>
          <p14:tracePt t="22201" x="2419350" y="3016250"/>
          <p14:tracePt t="22218" x="2406650" y="3041650"/>
          <p14:tracePt t="22234" x="2400300" y="3048000"/>
          <p14:tracePt t="22252" x="2393950" y="3054350"/>
          <p14:tracePt t="22269" x="2387600" y="3060700"/>
          <p14:tracePt t="22287" x="2374900" y="3073400"/>
          <p14:tracePt t="22303" x="2355850" y="3092450"/>
          <p14:tracePt t="22319" x="2330450" y="3111500"/>
          <p14:tracePt t="22336" x="2298700" y="3136900"/>
          <p14:tracePt t="22353" x="2266950" y="3162300"/>
          <p14:tracePt t="22368" x="2247900" y="3181350"/>
          <p14:tracePt t="22386" x="2216150" y="3206750"/>
          <p14:tracePt t="22401" x="2184400" y="3219450"/>
          <p14:tracePt t="22418" x="2133600" y="3244850"/>
          <p14:tracePt t="22435" x="2082800" y="3263900"/>
          <p14:tracePt t="22451" x="2025650" y="3289300"/>
          <p14:tracePt t="22468" x="1981200" y="3308350"/>
          <p14:tracePt t="22484" x="1930400" y="3333750"/>
          <p14:tracePt t="22502" x="1879600" y="3346450"/>
          <p14:tracePt t="22518" x="1822450" y="3359150"/>
          <p14:tracePt t="22535" x="1752600" y="3371850"/>
          <p14:tracePt t="22552" x="1676400" y="3371850"/>
          <p14:tracePt t="22568" x="1606550" y="3371850"/>
          <p14:tracePt t="22586" x="1536700" y="3371850"/>
          <p14:tracePt t="22589" x="1524000" y="3371850"/>
          <p14:tracePt t="22603" x="1460500" y="3365500"/>
          <p14:tracePt t="22619" x="1365250" y="3352800"/>
          <p14:tracePt t="22636" x="1263650" y="3333750"/>
          <p14:tracePt t="22651" x="1193800" y="3314700"/>
          <p14:tracePt t="22668" x="1130300" y="3295650"/>
          <p14:tracePt t="22685" x="1098550" y="3276600"/>
          <p14:tracePt t="22702" x="1079500" y="3263900"/>
          <p14:tracePt t="22719" x="1060450" y="3251200"/>
          <p14:tracePt t="22738" x="1047750" y="3232150"/>
          <p14:tracePt t="22752" x="1028700" y="3213100"/>
          <p14:tracePt t="22768" x="1009650" y="3194050"/>
          <p14:tracePt t="22785" x="990600" y="3168650"/>
          <p14:tracePt t="22803" x="965200" y="3143250"/>
          <p14:tracePt t="22819" x="939800" y="3111500"/>
          <p14:tracePt t="22837" x="908050" y="3073400"/>
          <p14:tracePt t="22838" x="901700" y="3073400"/>
          <p14:tracePt t="22852" x="889000" y="3048000"/>
          <p14:tracePt t="22869" x="876300" y="3016250"/>
          <p14:tracePt t="22885" x="869950" y="2978150"/>
          <p14:tracePt t="22902" x="863600" y="2952750"/>
          <p14:tracePt t="22918" x="863600" y="2933700"/>
          <p14:tracePt t="22935" x="857250" y="2914650"/>
          <p14:tracePt t="22951" x="857250" y="2889250"/>
          <p14:tracePt t="22969" x="850900" y="2857500"/>
          <p14:tracePt t="22986" x="850900" y="2819400"/>
          <p14:tracePt t="23001" x="850900" y="2800350"/>
          <p14:tracePt t="23020" x="850900" y="2774950"/>
          <p14:tracePt t="23036" x="863600" y="2749550"/>
          <p14:tracePt t="23051" x="869950" y="2730500"/>
          <p14:tracePt t="23068" x="876300" y="2698750"/>
          <p14:tracePt t="23085" x="889000" y="2679700"/>
          <p14:tracePt t="23101" x="901700" y="2660650"/>
          <p14:tracePt t="23120" x="914400" y="2641600"/>
          <p14:tracePt t="23135" x="927100" y="2628900"/>
          <p14:tracePt t="23152" x="939800" y="2616200"/>
          <p14:tracePt t="23168" x="952500" y="2609850"/>
          <p14:tracePt t="23185" x="971550" y="2597150"/>
          <p14:tracePt t="23201" x="984250" y="2584450"/>
          <p14:tracePt t="23217" x="1003300" y="2571750"/>
          <p14:tracePt t="23236" x="1035050" y="2552700"/>
          <p14:tracePt t="23251" x="1060450" y="2540000"/>
          <p14:tracePt t="23268" x="1098550" y="2527300"/>
          <p14:tracePt t="23284" x="1123950" y="2514600"/>
          <p14:tracePt t="23303" x="1149350" y="2501900"/>
          <p14:tracePt t="23320" x="1162050" y="2495550"/>
          <p14:tracePt t="23336" x="1174750" y="2489200"/>
          <p14:tracePt t="23352" x="1187450" y="2489200"/>
          <p14:tracePt t="23368" x="1206500" y="2476500"/>
          <p14:tracePt t="23386" x="1225550" y="2470150"/>
          <p14:tracePt t="23403" x="1250950" y="2463800"/>
          <p14:tracePt t="23418" x="1282700" y="2457450"/>
          <p14:tracePt t="23436" x="1327150" y="2451100"/>
          <p14:tracePt t="23452" x="1384300" y="2444750"/>
          <p14:tracePt t="23468" x="1454150" y="2438400"/>
          <p14:tracePt t="23485" x="1536700" y="2438400"/>
          <p14:tracePt t="23502" x="1612900" y="2438400"/>
          <p14:tracePt t="23519" x="1682750" y="2438400"/>
          <p14:tracePt t="23535" x="1752600" y="2444750"/>
          <p14:tracePt t="23551" x="1822450" y="2444750"/>
          <p14:tracePt t="23568" x="1873250" y="2444750"/>
          <p14:tracePt t="23584" x="1924050" y="2451100"/>
          <p14:tracePt t="23602" x="1955800" y="2451100"/>
          <p14:tracePt t="23619" x="1981200" y="2457450"/>
          <p14:tracePt t="23637" x="2012950" y="2457450"/>
          <p14:tracePt t="23652" x="2025650" y="2463800"/>
          <p14:tracePt t="23669" x="2044700" y="2470150"/>
          <p14:tracePt t="23688" x="2057400" y="2482850"/>
          <p14:tracePt t="23702" x="2076450" y="2489200"/>
          <p14:tracePt t="23719" x="2095500" y="2501900"/>
          <p14:tracePt t="23734" x="2120900" y="2520950"/>
          <p14:tracePt t="23753" x="2165350" y="2546350"/>
          <p14:tracePt t="23770" x="2203450" y="2571750"/>
          <p14:tracePt t="23787" x="2241550" y="2603500"/>
          <p14:tracePt t="23787" x="2247900" y="2609850"/>
          <p14:tracePt t="23802" x="2273300" y="2628900"/>
          <p14:tracePt t="23818" x="2298700" y="2654300"/>
          <p14:tracePt t="23837" x="2330450" y="2686050"/>
          <p14:tracePt t="23852" x="2343150" y="2698750"/>
          <p14:tracePt t="23869" x="2349500" y="2724150"/>
          <p14:tracePt t="23887" x="2355850" y="2743200"/>
          <p14:tracePt t="23902" x="2362200" y="2768600"/>
          <p14:tracePt t="23919" x="2368550" y="2794000"/>
          <p14:tracePt t="23935" x="2368550" y="2838450"/>
          <p14:tracePt t="23952" x="2374900" y="2882900"/>
          <p14:tracePt t="23969" x="2374900" y="2914650"/>
          <p14:tracePt t="23985" x="2374900" y="2946400"/>
          <p14:tracePt t="24002" x="2374900" y="2971800"/>
          <p14:tracePt t="24019" x="2374900" y="2984500"/>
          <p14:tracePt t="24036" x="2368550" y="2997200"/>
          <p14:tracePt t="24052" x="2368550" y="3009900"/>
          <p14:tracePt t="24067" x="2362200" y="3016250"/>
          <p14:tracePt t="24085" x="2349500" y="3028950"/>
          <p14:tracePt t="24101" x="2330450" y="3048000"/>
          <p14:tracePt t="24118" x="2311400" y="3067050"/>
          <p14:tracePt t="24135" x="2292350" y="3092450"/>
          <p14:tracePt t="24152" x="2273300" y="3117850"/>
          <p14:tracePt t="24168" x="2247900" y="3143250"/>
          <p14:tracePt t="24185" x="2209800" y="3175000"/>
          <p14:tracePt t="24201" x="2165350" y="3200400"/>
          <p14:tracePt t="24218" x="2120900" y="3219450"/>
          <p14:tracePt t="24235" x="2089150" y="3232150"/>
          <p14:tracePt t="24251" x="2063750" y="3244850"/>
          <p14:tracePt t="24269" x="2051050" y="3251200"/>
          <p14:tracePt t="24287" x="2019300" y="3263900"/>
          <p14:tracePt t="24302" x="1955800" y="3270250"/>
          <p14:tracePt t="24318" x="1873250" y="3276600"/>
          <p14:tracePt t="24336" x="1771650" y="3282950"/>
          <p14:tracePt t="24352" x="1701800" y="3289300"/>
          <p14:tracePt t="24368" x="1663700" y="3289300"/>
          <p14:tracePt t="24386" x="1638300" y="3289300"/>
          <p14:tracePt t="24402" x="1612900" y="3289300"/>
          <p14:tracePt t="24420" x="1574800" y="3295650"/>
          <p14:tracePt t="24435" x="1549400" y="3295650"/>
          <p14:tracePt t="24452" x="1498600" y="3295650"/>
          <p14:tracePt t="24469" x="1441450" y="3295650"/>
          <p14:tracePt t="24486" x="1371600" y="3295650"/>
          <p14:tracePt t="24501" x="1308100" y="3295650"/>
          <p14:tracePt t="24519" x="1225550" y="3282950"/>
          <p14:tracePt t="24536" x="1162050" y="3270250"/>
          <p14:tracePt t="24552" x="1123950" y="3263900"/>
          <p14:tracePt t="24570" x="1092200" y="3251200"/>
          <p14:tracePt t="24587" x="1066800" y="3238500"/>
          <p14:tracePt t="24601" x="1041400" y="3219450"/>
          <p14:tracePt t="24618" x="1003300" y="3200400"/>
          <p14:tracePt t="24636" x="971550" y="3175000"/>
          <p14:tracePt t="24652" x="958850" y="3162300"/>
          <p14:tracePt t="24669" x="946150" y="3155950"/>
          <p14:tracePt t="24686" x="939800" y="3143250"/>
          <p14:tracePt t="24703" x="933450" y="3124200"/>
          <p14:tracePt t="24719" x="927100" y="3105150"/>
          <p14:tracePt t="24735" x="914400" y="3073400"/>
          <p14:tracePt t="24752" x="908050" y="3035300"/>
          <p14:tracePt t="24769" x="901700" y="3003550"/>
          <p14:tracePt t="24787" x="895350" y="2978150"/>
          <p14:tracePt t="24788" x="895350" y="2971800"/>
          <p14:tracePt t="24802" x="895350" y="2952750"/>
          <p14:tracePt t="24818" x="895350" y="2933700"/>
          <p14:tracePt t="24836" x="895350" y="2908300"/>
          <p14:tracePt t="24852" x="895350" y="2889250"/>
          <p14:tracePt t="24869" x="901700" y="2863850"/>
          <p14:tracePt t="24885" x="914400" y="2832100"/>
          <p14:tracePt t="24901" x="933450" y="2800350"/>
          <p14:tracePt t="24919" x="952500" y="2768600"/>
          <p14:tracePt t="24937" x="965200" y="2736850"/>
          <p14:tracePt t="24938" x="971550" y="2736850"/>
          <p14:tracePt t="24952" x="990600" y="2711450"/>
          <p14:tracePt t="24968" x="1003300" y="2686050"/>
          <p14:tracePt t="24985" x="1022350" y="2667000"/>
          <p14:tracePt t="25002" x="1047750" y="2641600"/>
          <p14:tracePt t="25018" x="1066800" y="2622550"/>
          <p14:tracePt t="25035" x="1092200" y="2603500"/>
          <p14:tracePt t="25051" x="1123950" y="2578100"/>
          <p14:tracePt t="25068" x="1168400" y="2552700"/>
          <p14:tracePt t="25085" x="1225550" y="2527300"/>
          <p14:tracePt t="25087" x="1238250" y="2520950"/>
          <p14:tracePt t="25102" x="1301750" y="2508250"/>
          <p14:tracePt t="25118" x="1384300" y="2489200"/>
          <p14:tracePt t="25136" x="1492250" y="2482850"/>
          <p14:tracePt t="25150" x="1581150" y="2482850"/>
          <p14:tracePt t="25169" x="1708150" y="2482850"/>
          <p14:tracePt t="25186" x="1835150" y="2489200"/>
          <p14:tracePt t="25202" x="1949450" y="2501900"/>
          <p14:tracePt t="25218" x="2044700" y="2520950"/>
          <p14:tracePt t="25235" x="2120900" y="2540000"/>
          <p14:tracePt t="25252" x="2190750" y="2559050"/>
          <p14:tracePt t="25268" x="2235200" y="2578100"/>
          <p14:tracePt t="25285" x="2266950" y="2609850"/>
          <p14:tracePt t="25301" x="2292350" y="2641600"/>
          <p14:tracePt t="25319" x="2311400" y="2679700"/>
          <p14:tracePt t="25335" x="2330450" y="2711450"/>
          <p14:tracePt t="25351" x="2349500" y="2749550"/>
          <p14:tracePt t="25368" x="2368550" y="2794000"/>
          <p14:tracePt t="25385" x="2387600" y="2825750"/>
          <p14:tracePt t="25402" x="2400300" y="2857500"/>
          <p14:tracePt t="25419" x="2400300" y="2889250"/>
          <p14:tracePt t="25435" x="2400300" y="2927350"/>
          <p14:tracePt t="25451" x="2387600" y="2971800"/>
          <p14:tracePt t="25469" x="2362200" y="3009900"/>
          <p14:tracePt t="25485" x="2336800" y="3048000"/>
          <p14:tracePt t="25503" x="2311400" y="3092450"/>
          <p14:tracePt t="25519" x="2286000" y="3130550"/>
          <p14:tracePt t="25535" x="2254250" y="3168650"/>
          <p14:tracePt t="25551" x="2209800" y="3206750"/>
          <p14:tracePt t="25568" x="2152650" y="3244850"/>
          <p14:tracePt t="25585" x="2095500" y="3270250"/>
          <p14:tracePt t="25587" x="2082800" y="3276600"/>
          <p14:tracePt t="25601" x="2038350" y="3289300"/>
          <p14:tracePt t="25618" x="1955800" y="3314700"/>
          <p14:tracePt t="25635" x="1873250" y="3333750"/>
          <p14:tracePt t="25651" x="1758950" y="3352800"/>
          <p14:tracePt t="25668" x="1657350" y="3365500"/>
          <p14:tracePt t="25686" x="1543050" y="3371850"/>
          <p14:tracePt t="25702" x="1441450" y="3371850"/>
          <p14:tracePt t="25718" x="1346200" y="3371850"/>
          <p14:tracePt t="25735" x="1257300" y="3365500"/>
          <p14:tracePt t="25751" x="1187450" y="3346450"/>
          <p14:tracePt t="25768" x="1149350" y="3327400"/>
          <p14:tracePt t="25786" x="1130300" y="3302000"/>
          <p14:tracePt t="25802" x="1117600" y="3276600"/>
          <p14:tracePt t="25819" x="1104900" y="3244850"/>
          <p14:tracePt t="25836" x="1098550" y="3200400"/>
          <p14:tracePt t="25852" x="1092200" y="3149600"/>
          <p14:tracePt t="25869" x="1092200" y="3098800"/>
          <p14:tracePt t="25885" x="1092200" y="3048000"/>
          <p14:tracePt t="25902" x="1098550" y="2990850"/>
          <p14:tracePt t="25918" x="1098550" y="2952750"/>
          <p14:tracePt t="25936" x="1111250" y="2927350"/>
          <p14:tracePt t="25953" x="1130300" y="2901950"/>
          <p14:tracePt t="25969" x="1155700" y="2863850"/>
          <p14:tracePt t="25986" x="1200150" y="2813050"/>
          <p14:tracePt t="26002" x="1244600" y="2768600"/>
          <p14:tracePt t="26018" x="1289050" y="2724150"/>
          <p14:tracePt t="26035" x="1327150" y="2692400"/>
          <p14:tracePt t="26051" x="1365250" y="2667000"/>
          <p14:tracePt t="26068" x="1409700" y="2641600"/>
          <p14:tracePt t="26086" x="1466850" y="2622550"/>
          <p14:tracePt t="26101" x="1511300" y="2609850"/>
          <p14:tracePt t="26118" x="1568450" y="2603500"/>
          <p14:tracePt t="26135" x="1619250" y="2603500"/>
          <p14:tracePt t="26152" x="1689100" y="2616200"/>
          <p14:tracePt t="26168" x="1758950" y="2628900"/>
          <p14:tracePt t="26185" x="1835150" y="2647950"/>
          <p14:tracePt t="26202" x="1911350" y="2673350"/>
          <p14:tracePt t="26218" x="1962150" y="2692400"/>
          <p14:tracePt t="26235" x="1987550" y="2711450"/>
          <p14:tracePt t="26252" x="2000250" y="2730500"/>
          <p14:tracePt t="26268" x="2012950" y="2755900"/>
          <p14:tracePt t="26285" x="2025650" y="2781300"/>
          <p14:tracePt t="26302" x="2038350" y="2813050"/>
          <p14:tracePt t="26319" x="2051050" y="2844800"/>
          <p14:tracePt t="26336" x="2063750" y="2870200"/>
          <p14:tracePt t="26352" x="2063750" y="2889250"/>
          <p14:tracePt t="27961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1000</a:t>
            </a:r>
            <a:endParaRPr lang="zh-TW" altLang="en-US" sz="2400" dirty="0"/>
          </a:p>
        </p:txBody>
      </p:sp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音訊 9">
            <a:hlinkClick r:id="" action="ppaction://media"/>
            <a:extLst>
              <a:ext uri="{FF2B5EF4-FFF2-40B4-BE49-F238E27FC236}">
                <a16:creationId xmlns:a16="http://schemas.microsoft.com/office/drawing/2014/main" id="{683B747D-CC97-40D1-5767-F26BB1453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4"/>
    </mc:Choice>
    <mc:Fallback xmlns="">
      <p:transition spd="slow" advTm="16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14" x="527050" y="5511800"/>
          <p14:tracePt t="4054" x="546100" y="5505450"/>
          <p14:tracePt t="4062" x="596900" y="5473700"/>
          <p14:tracePt t="4079" x="825500" y="5340350"/>
          <p14:tracePt t="4094" x="1162050" y="5137150"/>
          <p14:tracePt t="4096" x="1193800" y="5118100"/>
          <p14:tracePt t="4132" x="1892300" y="4743450"/>
          <p14:tracePt t="4164" x="2400300" y="4445000"/>
          <p14:tracePt t="4197" x="3041650" y="4108450"/>
          <p14:tracePt t="4216" x="3346450" y="3968750"/>
          <p14:tracePt t="4232" x="3530600" y="3848100"/>
          <p14:tracePt t="4250" x="3714750" y="3721100"/>
          <p14:tracePt t="4265" x="3848100" y="3644900"/>
          <p14:tracePt t="4282" x="4057650" y="3530600"/>
          <p14:tracePt t="4300" x="4324350" y="3397250"/>
          <p14:tracePt t="4316" x="4527550" y="3282950"/>
          <p14:tracePt t="4332" x="4679950" y="3194050"/>
          <p14:tracePt t="4349" x="4775200" y="3136900"/>
          <p14:tracePt t="4365" x="4838700" y="3092450"/>
          <p14:tracePt t="4382" x="4914900" y="3054350"/>
          <p14:tracePt t="4399" x="4997450" y="3009900"/>
          <p14:tracePt t="4415" x="5130800" y="2959100"/>
          <p14:tracePt t="4432" x="5334000" y="2914650"/>
          <p14:tracePt t="4449" x="5537200" y="2895600"/>
          <p14:tracePt t="4465" x="5746750" y="2882900"/>
          <p14:tracePt t="4482" x="5899150" y="2870200"/>
          <p14:tracePt t="4499" x="6026150" y="2863850"/>
          <p14:tracePt t="4516" x="6146800" y="2863850"/>
          <p14:tracePt t="4532" x="6235700" y="2870200"/>
          <p14:tracePt t="4550" x="6299200" y="2889250"/>
          <p14:tracePt t="4566" x="6330950" y="2895600"/>
          <p14:tracePt t="4583" x="6343650" y="2901950"/>
          <p14:tracePt t="4585" x="6343650" y="2908300"/>
          <p14:tracePt t="4600" x="6350000" y="2933700"/>
          <p14:tracePt t="4616" x="6356350" y="2965450"/>
          <p14:tracePt t="4633" x="6356350" y="3016250"/>
          <p14:tracePt t="4650" x="6337300" y="3073400"/>
          <p14:tracePt t="4665" x="6311900" y="3105150"/>
          <p14:tracePt t="4682" x="6273800" y="3136900"/>
          <p14:tracePt t="4699" x="6248400" y="3149600"/>
          <p14:tracePt t="4716" x="6223000" y="3155950"/>
          <p14:tracePt t="4733" x="6178550" y="3155950"/>
          <p14:tracePt t="4750" x="6102350" y="3162300"/>
          <p14:tracePt t="4765" x="6032500" y="3168650"/>
          <p14:tracePt t="4782" x="5911850" y="3175000"/>
          <p14:tracePt t="4800" x="5816600" y="3175000"/>
          <p14:tracePt t="4815" x="5753100" y="3175000"/>
          <p14:tracePt t="4832" x="5689600" y="3162300"/>
          <p14:tracePt t="4849" x="5645150" y="3155950"/>
          <p14:tracePt t="4865" x="5600700" y="3143250"/>
          <p14:tracePt t="4882" x="5530850" y="3124200"/>
          <p14:tracePt t="4900" x="5435600" y="3086100"/>
          <p14:tracePt t="4916" x="5346700" y="3054350"/>
          <p14:tracePt t="4932" x="5283200" y="3022600"/>
          <p14:tracePt t="4949" x="5251450" y="3003550"/>
          <p14:tracePt t="4966" x="5238750" y="2990850"/>
          <p14:tracePt t="4983" x="5232400" y="2978150"/>
          <p14:tracePt t="4999" x="5226050" y="2959100"/>
          <p14:tracePt t="5016" x="5207000" y="2927350"/>
          <p14:tracePt t="5033" x="5187950" y="2895600"/>
          <p14:tracePt t="5052" x="5175250" y="2857500"/>
          <p14:tracePt t="5066" x="5168900" y="2819400"/>
          <p14:tracePt t="5083" x="5162550" y="2787650"/>
          <p14:tracePt t="5101" x="5156200" y="2755900"/>
          <p14:tracePt t="5116" x="5156200" y="2724150"/>
          <p14:tracePt t="5133" x="5156200" y="2698750"/>
          <p14:tracePt t="5149" x="5156200" y="2667000"/>
          <p14:tracePt t="5165" x="5156200" y="2628900"/>
          <p14:tracePt t="5183" x="5168900" y="2584450"/>
          <p14:tracePt t="5199" x="5181600" y="2540000"/>
          <p14:tracePt t="5215" x="5187950" y="2501900"/>
          <p14:tracePt t="5232" x="5200650" y="2463800"/>
          <p14:tracePt t="5250" x="5200650" y="2432050"/>
          <p14:tracePt t="5266" x="5213350" y="2400300"/>
          <p14:tracePt t="5283" x="5226050" y="2374900"/>
          <p14:tracePt t="5300" x="5238750" y="2343150"/>
          <p14:tracePt t="5316" x="5245100" y="2311400"/>
          <p14:tracePt t="5333" x="5257800" y="2279650"/>
          <p14:tracePt t="5348" x="5276850" y="2254250"/>
          <p14:tracePt t="5365" x="5289550" y="2228850"/>
          <p14:tracePt t="5383" x="5314950" y="2203450"/>
          <p14:tracePt t="5399" x="5334000" y="2184400"/>
          <p14:tracePt t="5415" x="5365750" y="2165350"/>
          <p14:tracePt t="5433" x="5403850" y="2146300"/>
          <p14:tracePt t="5450" x="5441950" y="2127250"/>
          <p14:tracePt t="5465" x="5473700" y="2114550"/>
          <p14:tracePt t="5482" x="5499100" y="2101850"/>
          <p14:tracePt t="5498" x="5499100" y="2095500"/>
          <p14:tracePt t="5520" x="5505450" y="2095500"/>
          <p14:tracePt t="5540" x="5511800" y="2095500"/>
          <p14:tracePt t="5550" x="5518150" y="2095500"/>
          <p14:tracePt t="5566" x="5537200" y="2089150"/>
          <p14:tracePt t="5584" x="5568950" y="2089150"/>
          <p14:tracePt t="5599" x="5594350" y="2082800"/>
          <p14:tracePt t="5615" x="5626100" y="2082800"/>
          <p14:tracePt t="5632" x="5683250" y="2076450"/>
          <p14:tracePt t="5649" x="5753100" y="2070100"/>
          <p14:tracePt t="5666" x="5842000" y="2070100"/>
          <p14:tracePt t="5682" x="5930900" y="2070100"/>
          <p14:tracePt t="5699" x="6019800" y="2082800"/>
          <p14:tracePt t="5715" x="6102350" y="2089150"/>
          <p14:tracePt t="5733" x="6178550" y="2101850"/>
          <p14:tracePt t="5749" x="6223000" y="2114550"/>
          <p14:tracePt t="5766" x="6261100" y="2120900"/>
          <p14:tracePt t="5782" x="6286500" y="2127250"/>
          <p14:tracePt t="5798" x="6305550" y="2146300"/>
          <p14:tracePt t="5816" x="6330950" y="2159000"/>
          <p14:tracePt t="5832" x="6350000" y="2190750"/>
          <p14:tracePt t="5848" x="6375400" y="2235200"/>
          <p14:tracePt t="5865" x="6407150" y="2279650"/>
          <p14:tracePt t="5882" x="6432550" y="2336800"/>
          <p14:tracePt t="5898" x="6451600" y="2381250"/>
          <p14:tracePt t="5915" x="6470650" y="2419350"/>
          <p14:tracePt t="5932" x="6489700" y="2463800"/>
          <p14:tracePt t="5948" x="6508750" y="2514600"/>
          <p14:tracePt t="5965" x="6534150" y="2578100"/>
          <p14:tracePt t="5982" x="6559550" y="2660650"/>
          <p14:tracePt t="5999" x="6578600" y="2743200"/>
          <p14:tracePt t="6015" x="6584950" y="2806700"/>
          <p14:tracePt t="6032" x="6584950" y="2876550"/>
          <p14:tracePt t="6049" x="6565900" y="2921000"/>
          <p14:tracePt t="6066" x="6546850" y="2952750"/>
          <p14:tracePt t="6082" x="6521450" y="2978150"/>
          <p14:tracePt t="6101" x="6496050" y="3009900"/>
          <p14:tracePt t="6116" x="6483350" y="3028950"/>
          <p14:tracePt t="6133" x="6477000" y="3041650"/>
          <p14:tracePt t="6150" x="6464300" y="3054350"/>
          <p14:tracePt t="6166" x="6451600" y="3060700"/>
          <p14:tracePt t="6183" x="6438900" y="3073400"/>
          <p14:tracePt t="6200" x="6426200" y="3086100"/>
          <p14:tracePt t="6216" x="6407150" y="3092450"/>
          <p14:tracePt t="6233" x="6381750" y="3111500"/>
          <p14:tracePt t="6249" x="6350000" y="3124200"/>
          <p14:tracePt t="6266" x="6280150" y="3149600"/>
          <p14:tracePt t="6282" x="6216650" y="3168650"/>
          <p14:tracePt t="6300" x="6153150" y="3187700"/>
          <p14:tracePt t="6316" x="6121400" y="3194050"/>
          <p14:tracePt t="6332" x="6102350" y="3200400"/>
          <p14:tracePt t="6349" x="6096000" y="3206750"/>
          <p14:tracePt t="6366" x="6083300" y="3213100"/>
          <p14:tracePt t="6382" x="6064250" y="3219450"/>
          <p14:tracePt t="6398" x="6026150" y="3232150"/>
          <p14:tracePt t="6415" x="5962650" y="3238500"/>
          <p14:tracePt t="6432" x="5886450" y="3244850"/>
          <p14:tracePt t="6450" x="5822950" y="3251200"/>
          <p14:tracePt t="6465" x="5791200" y="3257550"/>
          <p14:tracePt t="6482" x="5753100" y="3263900"/>
          <p14:tracePt t="6499" x="5727700" y="3263900"/>
          <p14:tracePt t="6516" x="5702300" y="3263900"/>
          <p14:tracePt t="6533" x="5657850" y="3263900"/>
          <p14:tracePt t="6550" x="5607050" y="3263900"/>
          <p14:tracePt t="6566" x="5549900" y="3257550"/>
          <p14:tracePt t="6582" x="5486400" y="3251200"/>
          <p14:tracePt t="6599" x="5435600" y="3244850"/>
          <p14:tracePt t="6601" x="5429250" y="3244850"/>
          <p14:tracePt t="6616" x="5372100" y="3232150"/>
          <p14:tracePt t="6632" x="5321300" y="3219450"/>
          <p14:tracePt t="6650" x="5276850" y="3213100"/>
          <p14:tracePt t="6666" x="5251450" y="3206750"/>
          <p14:tracePt t="6683" x="5245100" y="3200400"/>
          <p14:tracePt t="6699" x="5238750" y="3200400"/>
          <p14:tracePt t="6834" x="5232400" y="3200400"/>
          <p14:tracePt t="6841" x="5226050" y="3200400"/>
          <p14:tracePt t="6849" x="5213350" y="3200400"/>
          <p14:tracePt t="6866" x="5187950" y="3194050"/>
          <p14:tracePt t="6883" x="5156200" y="3187700"/>
          <p14:tracePt t="6900" x="5130800" y="3181350"/>
          <p14:tracePt t="6915" x="5130800" y="3175000"/>
          <p14:tracePt t="6968" x="5124450" y="3175000"/>
          <p14:tracePt t="6974" x="5118100" y="3168650"/>
          <p14:tracePt t="6982" x="5099050" y="3155950"/>
          <p14:tracePt t="6998" x="5060950" y="3117850"/>
          <p14:tracePt t="7015" x="5016500" y="3086100"/>
          <p14:tracePt t="7031" x="4978400" y="3054350"/>
          <p14:tracePt t="7049" x="4946650" y="3028950"/>
          <p14:tracePt t="7065" x="4927600" y="3009900"/>
          <p14:tracePt t="7082" x="4908550" y="2965450"/>
          <p14:tracePt t="7100" x="4883150" y="2889250"/>
          <p14:tracePt t="7103" x="4883150" y="2882900"/>
          <p14:tracePt t="7116" x="4864100" y="2819400"/>
          <p14:tracePt t="7133" x="4845050" y="2749550"/>
          <p14:tracePt t="7149" x="4832350" y="2679700"/>
          <p14:tracePt t="7166" x="4819650" y="2603500"/>
          <p14:tracePt t="7183" x="4819650" y="2540000"/>
          <p14:tracePt t="7199" x="4819650" y="2457450"/>
          <p14:tracePt t="7216" x="4857750" y="2349500"/>
          <p14:tracePt t="7232" x="4914900" y="2241550"/>
          <p14:tracePt t="7249" x="4991100" y="2139950"/>
          <p14:tracePt t="7265" x="5092700" y="2051050"/>
          <p14:tracePt t="7282" x="5200650" y="1968500"/>
          <p14:tracePt t="7299" x="5295900" y="1905000"/>
          <p14:tracePt t="7315" x="5384800" y="1854200"/>
          <p14:tracePt t="7333" x="5486400" y="1828800"/>
          <p14:tracePt t="7349" x="5568950" y="1809750"/>
          <p14:tracePt t="7365" x="5683250" y="1809750"/>
          <p14:tracePt t="7382" x="5835650" y="1828800"/>
          <p14:tracePt t="7399" x="5994400" y="1854200"/>
          <p14:tracePt t="7416" x="6223000" y="1905000"/>
          <p14:tracePt t="7432" x="6394450" y="1943100"/>
          <p14:tracePt t="7450" x="6546850" y="1981200"/>
          <p14:tracePt t="7466" x="6661150" y="2012950"/>
          <p14:tracePt t="7482" x="6750050" y="2044700"/>
          <p14:tracePt t="7499" x="6832600" y="2070100"/>
          <p14:tracePt t="7516" x="6889750" y="2095500"/>
          <p14:tracePt t="7533" x="6927850" y="2108200"/>
          <p14:tracePt t="7549" x="6940550" y="2114550"/>
          <p14:tracePt t="7886" x="6940550" y="2120900"/>
          <p14:tracePt t="7891" x="6940550" y="2127250"/>
          <p14:tracePt t="7905" x="6946900" y="2165350"/>
          <p14:tracePt t="7906" x="6946900" y="2171700"/>
          <p14:tracePt t="7915" x="6953250" y="2190750"/>
          <p14:tracePt t="7932" x="6953250" y="2222500"/>
          <p14:tracePt t="7950" x="6953250" y="2247900"/>
          <p14:tracePt t="7965" x="6959600" y="2260600"/>
          <p14:tracePt t="8001" x="6959600" y="2279650"/>
          <p14:tracePt t="8035" x="6959600" y="2305050"/>
          <p14:tracePt t="8066" x="6959600" y="2317750"/>
          <p14:tracePt t="8083" x="6959600" y="2330450"/>
          <p14:tracePt t="8099" x="6959600" y="2343150"/>
          <p14:tracePt t="8116" x="6959600" y="2355850"/>
          <p14:tracePt t="8133" x="6959600" y="2374900"/>
          <p14:tracePt t="8150" x="6959600" y="2387600"/>
          <p14:tracePt t="8165" x="6959600" y="2393950"/>
          <p14:tracePt t="8182" x="6959600" y="2406650"/>
          <p14:tracePt t="8200" x="6959600" y="2419350"/>
          <p14:tracePt t="8215" x="6959600" y="2432050"/>
          <p14:tracePt t="8233" x="6959600" y="2438400"/>
          <p14:tracePt t="8249" x="6959600" y="2444750"/>
          <p14:tracePt t="8265" x="6959600" y="2457450"/>
          <p14:tracePt t="8283" x="6959600" y="2470150"/>
          <p14:tracePt t="8299" x="6959600" y="2476500"/>
          <p14:tracePt t="8316" x="6959600" y="2489200"/>
          <p14:tracePt t="8333" x="6959600" y="2495550"/>
          <p14:tracePt t="8349" x="6959600" y="2508250"/>
          <p14:tracePt t="8366" x="6959600" y="2514600"/>
          <p14:tracePt t="8418" x="6959600" y="2520950"/>
          <p14:tracePt t="8426" x="6965950" y="2527300"/>
          <p14:tracePt t="8441" x="6965950" y="2533650"/>
          <p14:tracePt t="8457" x="6965950" y="2540000"/>
          <p14:tracePt t="8468" x="6965950" y="2546350"/>
          <p14:tracePt t="8482" x="6965950" y="2552700"/>
          <p14:tracePt t="8499" x="6972300" y="2559050"/>
          <p14:tracePt t="8516" x="6972300" y="2565400"/>
          <p14:tracePt t="8764" x="6972300" y="2571750"/>
          <p14:tracePt t="8769" x="6972300" y="2578100"/>
          <p14:tracePt t="8782" x="6965950" y="2584450"/>
          <p14:tracePt t="8800" x="6965950" y="2597150"/>
          <p14:tracePt t="8840" x="6959600" y="2603500"/>
          <p14:tracePt t="9022" x="6959600" y="2609850"/>
          <p14:tracePt t="9030" x="6959600" y="2616200"/>
          <p14:tracePt t="9035" x="6953250" y="2616200"/>
          <p14:tracePt t="9051" x="6953250" y="2622550"/>
          <p14:tracePt t="9067" x="6953250" y="2628900"/>
          <p14:tracePt t="9085" x="6946900" y="2635250"/>
          <p14:tracePt t="9099" x="6940550" y="2647950"/>
          <p14:tracePt t="9136" x="6934200" y="2667000"/>
          <p14:tracePt t="9168" x="6927850" y="2679700"/>
          <p14:tracePt t="9202" x="6915150" y="2698750"/>
          <p14:tracePt t="9217" x="6908800" y="2711450"/>
          <p14:tracePt t="9233" x="6902450" y="2717800"/>
          <p14:tracePt t="9250" x="6902450" y="2730500"/>
          <p14:tracePt t="9266" x="6896100" y="2743200"/>
          <p14:tracePt t="9283" x="6889750" y="2755900"/>
          <p14:tracePt t="9300" x="6889750" y="2762250"/>
          <p14:tracePt t="9316" x="6883400" y="2774950"/>
          <p14:tracePt t="9333" x="6877050" y="2787650"/>
          <p14:tracePt t="9350" x="6870700" y="2806700"/>
          <p14:tracePt t="9365" x="6858000" y="2819400"/>
          <p14:tracePt t="9382" x="6838950" y="2851150"/>
          <p14:tracePt t="9399" x="6813550" y="2876550"/>
          <p14:tracePt t="9415" x="6794500" y="2901950"/>
          <p14:tracePt t="9432" x="6769100" y="2927350"/>
          <p14:tracePt t="9449" x="6750050" y="2946400"/>
          <p14:tracePt t="9466" x="6731000" y="2971800"/>
          <p14:tracePt t="9482" x="6705600" y="2990850"/>
          <p14:tracePt t="9499" x="6680200" y="3009900"/>
          <p14:tracePt t="9516" x="6648450" y="3035300"/>
          <p14:tracePt t="9533" x="6623050" y="3054350"/>
          <p14:tracePt t="9549" x="6597650" y="3067050"/>
          <p14:tracePt t="9567" x="6578600" y="3079750"/>
          <p14:tracePt t="9583" x="6565900" y="3092450"/>
          <p14:tracePt t="9600" x="6546850" y="3105150"/>
          <p14:tracePt t="9616" x="6546850" y="3111500"/>
          <p14:tracePt t="9632" x="6534150" y="3117850"/>
          <p14:tracePt t="9649" x="6521450" y="3124200"/>
          <p14:tracePt t="9666" x="6496050" y="3143250"/>
          <p14:tracePt t="9683" x="6464300" y="3155950"/>
          <p14:tracePt t="9699" x="6419850" y="3175000"/>
          <p14:tracePt t="9715" x="6330950" y="3187700"/>
          <p14:tracePt t="9732" x="6159500" y="3225800"/>
          <p14:tracePt t="9749" x="5918200" y="3276600"/>
          <p14:tracePt t="9766" x="5575300" y="3340100"/>
          <p14:tracePt t="9782" x="5283200" y="3397250"/>
          <p14:tracePt t="9799" x="4984750" y="3454400"/>
          <p14:tracePt t="9816" x="4673600" y="3517900"/>
          <p14:tracePt t="9832" x="4432300" y="3556000"/>
          <p14:tracePt t="9848" x="4216400" y="3594100"/>
          <p14:tracePt t="9867" x="3987800" y="3632200"/>
          <p14:tracePt t="9884" x="3771900" y="3644900"/>
          <p14:tracePt t="9899" x="3625850" y="3657600"/>
          <p14:tracePt t="9918" x="3416300" y="3695700"/>
          <p14:tracePt t="9932" x="3257550" y="3771900"/>
          <p14:tracePt t="9949" x="2990850" y="3924300"/>
          <p14:tracePt t="9966" x="2736850" y="4070350"/>
          <p14:tracePt t="9982" x="2559050" y="4140200"/>
          <p14:tracePt t="10000" x="2400300" y="4178300"/>
          <p14:tracePt t="10015" x="2305050" y="4184650"/>
          <p14:tracePt t="10032" x="2171700" y="4184650"/>
          <p14:tracePt t="10050" x="2000250" y="4165600"/>
          <p14:tracePt t="10065" x="1854200" y="4133850"/>
          <p14:tracePt t="10082" x="1689100" y="4102100"/>
          <p14:tracePt t="10099" x="1574800" y="4070350"/>
          <p14:tracePt t="10115" x="1473200" y="4038600"/>
          <p14:tracePt t="10132" x="1384300" y="4006850"/>
          <p14:tracePt t="10150" x="1308100" y="3975100"/>
          <p14:tracePt t="10166" x="1238250" y="3943350"/>
          <p14:tracePt t="10182" x="1187450" y="3898900"/>
          <p14:tracePt t="10199" x="1130300" y="3848100"/>
          <p14:tracePt t="10215" x="1066800" y="3803650"/>
          <p14:tracePt t="10232" x="977900" y="3733800"/>
          <p14:tracePt t="10249" x="901700" y="3676650"/>
          <p14:tracePt t="10266" x="812800" y="3613150"/>
          <p14:tracePt t="10282" x="755650" y="3543300"/>
          <p14:tracePt t="10298" x="723900" y="3473450"/>
          <p14:tracePt t="10316" x="704850" y="3397250"/>
          <p14:tracePt t="10332" x="704850" y="3340100"/>
          <p14:tracePt t="10349" x="704850" y="3282950"/>
          <p14:tracePt t="10366" x="704850" y="3219450"/>
          <p14:tracePt t="10382" x="717550" y="3155950"/>
          <p14:tracePt t="10399" x="730250" y="3073400"/>
          <p14:tracePt t="10415" x="742950" y="3003550"/>
          <p14:tracePt t="10432" x="755650" y="2933700"/>
          <p14:tracePt t="10449" x="774700" y="2876550"/>
          <p14:tracePt t="10466" x="800100" y="2819400"/>
          <p14:tracePt t="10482" x="819150" y="2774950"/>
          <p14:tracePt t="10499" x="844550" y="2736850"/>
          <p14:tracePt t="10516" x="876300" y="2686050"/>
          <p14:tracePt t="10533" x="914400" y="2641600"/>
          <p14:tracePt t="10550" x="952500" y="2590800"/>
          <p14:tracePt t="10565" x="990600" y="2546350"/>
          <p14:tracePt t="10582" x="1054100" y="2482850"/>
          <p14:tracePt t="10599" x="1117600" y="2425700"/>
          <p14:tracePt t="10616" x="1168400" y="2387600"/>
          <p14:tracePt t="10632" x="1193800" y="2374900"/>
          <p14:tracePt t="10650" x="1206500" y="2368550"/>
          <p14:tracePt t="10666" x="1219200" y="2362200"/>
          <p14:tracePt t="10684" x="1244600" y="2362200"/>
          <p14:tracePt t="10700" x="1301750" y="2362200"/>
          <p14:tracePt t="10715" x="1352550" y="2362200"/>
          <p14:tracePt t="10733" x="1435100" y="2362200"/>
          <p14:tracePt t="10749" x="1504950" y="2381250"/>
          <p14:tracePt t="10765" x="1562100" y="2393950"/>
          <p14:tracePt t="10782" x="1612900" y="2400300"/>
          <p14:tracePt t="10800" x="1651000" y="2413000"/>
          <p14:tracePt t="10815" x="1676400" y="2425700"/>
          <p14:tracePt t="10832" x="1714500" y="2438400"/>
          <p14:tracePt t="10850" x="1752600" y="2457450"/>
          <p14:tracePt t="10866" x="1771650" y="2476500"/>
          <p14:tracePt t="10884" x="1790700" y="2501900"/>
          <p14:tracePt t="10900" x="1797050" y="2527300"/>
          <p14:tracePt t="10915" x="1803400" y="2546350"/>
          <p14:tracePt t="10934" x="1816100" y="2571750"/>
          <p14:tracePt t="10950" x="1822450" y="2584450"/>
          <p14:tracePt t="10966" x="1828800" y="2590800"/>
          <p14:tracePt t="10982" x="1841500" y="2590800"/>
          <p14:tracePt t="10999" x="1854200" y="2597150"/>
          <p14:tracePt t="11016" x="1873250" y="2603500"/>
          <p14:tracePt t="11032" x="1905000" y="2609850"/>
          <p14:tracePt t="11050" x="1955800" y="2622550"/>
          <p14:tracePt t="11065" x="2025650" y="2635250"/>
          <p14:tracePt t="11082" x="2152650" y="2654300"/>
          <p14:tracePt t="11099" x="2305050" y="2667000"/>
          <p14:tracePt t="11116" x="2508250" y="2686050"/>
          <p14:tracePt t="11118" x="2571750" y="2698750"/>
          <p14:tracePt t="11133" x="2774950" y="2724150"/>
          <p14:tracePt t="11149" x="3022600" y="2755900"/>
          <p14:tracePt t="11165" x="3263900" y="2787650"/>
          <p14:tracePt t="11183" x="3524250" y="2838450"/>
          <p14:tracePt t="11199" x="3702050" y="2863850"/>
          <p14:tracePt t="11216" x="3879850" y="2895600"/>
          <p14:tracePt t="11232" x="4032250" y="2933700"/>
          <p14:tracePt t="11249" x="4184650" y="2959100"/>
          <p14:tracePt t="11266" x="4381500" y="2997200"/>
          <p14:tracePt t="11282" x="4578350" y="3035300"/>
          <p14:tracePt t="11299" x="4787900" y="3073400"/>
          <p14:tracePt t="11316" x="5016500" y="3105150"/>
          <p14:tracePt t="11332" x="5194300" y="3130550"/>
          <p14:tracePt t="11349" x="5327650" y="3162300"/>
          <p14:tracePt t="11366" x="5448300" y="3187700"/>
          <p14:tracePt t="11382" x="5524500" y="3200400"/>
          <p14:tracePt t="11399" x="5594350" y="3219450"/>
          <p14:tracePt t="11415" x="5657850" y="3232150"/>
          <p14:tracePt t="11432" x="5727700" y="3251200"/>
          <p14:tracePt t="11450" x="5791200" y="3270250"/>
          <p14:tracePt t="11466" x="5842000" y="3289300"/>
          <p14:tracePt t="11482" x="5880100" y="3295650"/>
          <p14:tracePt t="11499" x="5899150" y="3302000"/>
          <p14:tracePt t="11540" x="5892800" y="3302000"/>
          <p14:tracePt t="11544" x="5880100" y="3302000"/>
          <p14:tracePt t="11548" x="5867400" y="3302000"/>
          <p14:tracePt t="11566" x="5803900" y="3295650"/>
          <p14:tracePt t="11582" x="5702300" y="3276600"/>
          <p14:tracePt t="11599" x="5588000" y="3263900"/>
          <p14:tracePt t="11616" x="5448300" y="3244850"/>
          <p14:tracePt t="11634" x="5327650" y="3232150"/>
          <p14:tracePt t="11650" x="5270500" y="3213100"/>
          <p14:tracePt t="11666" x="5213350" y="3194050"/>
          <p14:tracePt t="11684" x="5175250" y="3162300"/>
          <p14:tracePt t="11699" x="5149850" y="3143250"/>
          <p14:tracePt t="11715" x="5137150" y="3111500"/>
          <p14:tracePt t="11733" x="5124450" y="3060700"/>
          <p14:tracePt t="11750" x="5111750" y="3009900"/>
          <p14:tracePt t="11766" x="5111750" y="2971800"/>
          <p14:tracePt t="11782" x="5111750" y="2940050"/>
          <p14:tracePt t="11800" x="5111750" y="2914650"/>
          <p14:tracePt t="11816" x="5111750" y="2889250"/>
          <p14:tracePt t="11832" x="5111750" y="2870200"/>
          <p14:tracePt t="11849" x="5118100" y="2851150"/>
          <p14:tracePt t="11865" x="5130800" y="2813050"/>
          <p14:tracePt t="11883" x="5149850" y="2768600"/>
          <p14:tracePt t="11899" x="5181600" y="2705100"/>
          <p14:tracePt t="11916" x="5213350" y="2628900"/>
          <p14:tracePt t="11933" x="5238750" y="2565400"/>
          <p14:tracePt t="11950" x="5257800" y="2501900"/>
          <p14:tracePt t="11966" x="5270500" y="2457450"/>
          <p14:tracePt t="11982" x="5289550" y="2419350"/>
          <p14:tracePt t="11999" x="5302250" y="2393950"/>
          <p14:tracePt t="12015" x="5321300" y="2362200"/>
          <p14:tracePt t="12033" x="5346700" y="2330450"/>
          <p14:tracePt t="12050" x="5391150" y="2298700"/>
          <p14:tracePt t="12065" x="5429250" y="2286000"/>
          <p14:tracePt t="12082" x="5486400" y="2266950"/>
          <p14:tracePt t="12099" x="5543550" y="2260600"/>
          <p14:tracePt t="12116" x="5613400" y="2254250"/>
          <p14:tracePt t="12119" x="5626100" y="2254250"/>
          <p14:tracePt t="12132" x="5670550" y="2241550"/>
          <p14:tracePt t="12150" x="5715000" y="2235200"/>
          <p14:tracePt t="12166" x="5740400" y="2235200"/>
          <p14:tracePt t="12182" x="5759450" y="2235200"/>
          <p14:tracePt t="12200" x="5791200" y="2235200"/>
          <p14:tracePt t="12215" x="5816600" y="2235200"/>
          <p14:tracePt t="12234" x="5848350" y="2241550"/>
          <p14:tracePt t="12250" x="5861050" y="2241550"/>
          <p14:tracePt t="12265" x="5873750" y="2241550"/>
          <p14:tracePt t="12282" x="5880100" y="2241550"/>
          <p14:tracePt t="12588" x="5880100" y="2247900"/>
          <p14:tracePt t="12592" x="5886450" y="2247900"/>
          <p14:tracePt t="12599" x="5892800" y="2247900"/>
          <p14:tracePt t="12616" x="5899150" y="2254250"/>
          <p14:tracePt t="12633" x="5905500" y="2254250"/>
          <p14:tracePt t="12651" x="5918200" y="2260600"/>
          <p14:tracePt t="12666" x="5924550" y="2260600"/>
          <p14:tracePt t="12682" x="5937250" y="2266950"/>
          <p14:tracePt t="12699" x="5956300" y="2279650"/>
          <p14:tracePt t="12715" x="5975350" y="2292350"/>
          <p14:tracePt t="12733" x="5994400" y="2298700"/>
          <p14:tracePt t="12751" x="6013450" y="2311400"/>
          <p14:tracePt t="12752" x="6019800" y="2317750"/>
          <p14:tracePt t="12766" x="6032500" y="2330450"/>
          <p14:tracePt t="12782" x="6051550" y="2343150"/>
          <p14:tracePt t="12800" x="6070600" y="2355850"/>
          <p14:tracePt t="12816" x="6089650" y="2374900"/>
          <p14:tracePt t="12832" x="6102350" y="2393950"/>
          <p14:tracePt t="12849" x="6115050" y="2413000"/>
          <p14:tracePt t="12865" x="6127750" y="2432050"/>
          <p14:tracePt t="12883" x="6146800" y="2463800"/>
          <p14:tracePt t="12900" x="6159500" y="2495550"/>
          <p14:tracePt t="12915" x="6172200" y="2520950"/>
          <p14:tracePt t="12933" x="6184900" y="2552700"/>
          <p14:tracePt t="12949" x="6191250" y="2590800"/>
          <p14:tracePt t="12965" x="6203950" y="2622550"/>
          <p14:tracePt t="12984" x="6203950" y="2660650"/>
          <p14:tracePt t="13000" x="6203950" y="2698750"/>
          <p14:tracePt t="13016" x="6203950" y="2724150"/>
          <p14:tracePt t="13033" x="6191250" y="2749550"/>
          <p14:tracePt t="13051" x="6172200" y="2781300"/>
          <p14:tracePt t="13066" x="6146800" y="2800350"/>
          <p14:tracePt t="13081" x="6121400" y="2825750"/>
          <p14:tracePt t="13099" x="6076950" y="2863850"/>
          <p14:tracePt t="13116" x="6026150" y="2901950"/>
          <p14:tracePt t="13133" x="5975350" y="2927350"/>
          <p14:tracePt t="13149" x="5937250" y="2946400"/>
          <p14:tracePt t="13165" x="5899150" y="2971800"/>
          <p14:tracePt t="13182" x="5842000" y="2990850"/>
          <p14:tracePt t="13198" x="5765800" y="3009900"/>
          <p14:tracePt t="13216" x="5676900" y="3022600"/>
          <p14:tracePt t="13232" x="5600700" y="3022600"/>
          <p14:tracePt t="13249" x="5537200" y="3028950"/>
          <p14:tracePt t="13267" x="5473700" y="3028950"/>
          <p14:tracePt t="13283" x="5429250" y="3016250"/>
          <p14:tracePt t="13300" x="5384800" y="3003550"/>
          <p14:tracePt t="13317" x="5334000" y="2978150"/>
          <p14:tracePt t="13332" x="5264150" y="2933700"/>
          <p14:tracePt t="13349" x="5194300" y="2876550"/>
          <p14:tracePt t="13366" x="5111750" y="2800350"/>
          <p14:tracePt t="13382" x="5048250" y="2730500"/>
          <p14:tracePt t="13399" x="5010150" y="2667000"/>
          <p14:tracePt t="13416" x="4984750" y="2597150"/>
          <p14:tracePt t="13432" x="4984750" y="2533650"/>
          <p14:tracePt t="13449" x="4984750" y="2463800"/>
          <p14:tracePt t="13466" x="5016500" y="2374900"/>
          <p14:tracePt t="13483" x="5054600" y="2305050"/>
          <p14:tracePt t="13500" x="5118100" y="2235200"/>
          <p14:tracePt t="13516" x="5181600" y="2178050"/>
          <p14:tracePt t="13532" x="5251450" y="2133600"/>
          <p14:tracePt t="13550" x="5334000" y="2095500"/>
          <p14:tracePt t="13566" x="5410200" y="2070100"/>
          <p14:tracePt t="13582" x="5473700" y="2070100"/>
          <p14:tracePt t="13599" x="5537200" y="2070100"/>
          <p14:tracePt t="13615" x="5594350" y="2076450"/>
          <p14:tracePt t="13617" x="5600700" y="2076450"/>
          <p14:tracePt t="13633" x="5657850" y="2089150"/>
          <p14:tracePt t="13649" x="5721350" y="2101850"/>
          <p14:tracePt t="13665" x="5803900" y="2139950"/>
          <p14:tracePt t="13682" x="5886450" y="2178050"/>
          <p14:tracePt t="13699" x="5949950" y="2216150"/>
          <p14:tracePt t="13715" x="5994400" y="2254250"/>
          <p14:tracePt t="13732" x="6026150" y="2292350"/>
          <p14:tracePt t="13748" x="6051550" y="2324100"/>
          <p14:tracePt t="13765" x="6064250" y="2362200"/>
          <p14:tracePt t="13781" x="6076950" y="2406650"/>
          <p14:tracePt t="13799" x="6083300" y="2451100"/>
          <p14:tracePt t="13816" x="6102350" y="2501900"/>
          <p14:tracePt t="13832" x="6108700" y="2559050"/>
          <p14:tracePt t="13848" x="6115050" y="2622550"/>
          <p14:tracePt t="13865" x="6121400" y="2686050"/>
          <p14:tracePt t="13882" x="6121400" y="2755900"/>
          <p14:tracePt t="13899" x="6102350" y="2813050"/>
          <p14:tracePt t="13915" x="6064250" y="2857500"/>
          <p14:tracePt t="13932" x="6000750" y="2895600"/>
          <p14:tracePt t="13949" x="5943600" y="2921000"/>
          <p14:tracePt t="13967" x="5899150" y="2933700"/>
          <p14:tracePt t="13983" x="5880100" y="2940050"/>
          <p14:tracePt t="13999" x="5867400" y="2940050"/>
          <p14:tracePt t="14016" x="5861050" y="2940050"/>
          <p14:tracePt t="14033" x="5842000" y="2940050"/>
          <p14:tracePt t="14049" x="5835650" y="2940050"/>
          <p14:tracePt t="14065" x="5822950" y="2940050"/>
          <p14:tracePt t="14082" x="5822950" y="2933700"/>
          <p14:tracePt t="14100" x="5816600" y="2933700"/>
          <p14:tracePt t="15006" x="5816600" y="2927350"/>
          <p14:tracePt t="15960" x="5829300" y="2927350"/>
          <p14:tracePt t="15965" x="5835650" y="2933700"/>
          <p14:tracePt t="15973" x="5873750" y="2946400"/>
          <p14:tracePt t="15991" x="5949950" y="2984500"/>
          <p14:tracePt t="16006" x="6013450" y="3028950"/>
          <p14:tracePt t="16026" x="6051550" y="3054350"/>
          <p14:tracePt t="16039" x="6057900" y="30607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1000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cxnSpLocks/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cxnSpLocks/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470323E0-0ABE-F7E1-4DA0-80EEE729AC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5"/>
    </mc:Choice>
    <mc:Fallback xmlns="">
      <p:transition spd="slow" advTm="1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3" x="6064250" y="3067050"/>
          <p14:tracePt t="1436" x="6070600" y="3067050"/>
          <p14:tracePt t="1454" x="6102350" y="3073400"/>
          <p14:tracePt t="1470" x="6153150" y="3092450"/>
          <p14:tracePt t="1486" x="6248400" y="3117850"/>
          <p14:tracePt t="1503" x="6457950" y="3155950"/>
          <p14:tracePt t="1519" x="6724650" y="3187700"/>
          <p14:tracePt t="1538" x="7080250" y="3206750"/>
          <p14:tracePt t="1555" x="7454900" y="3219450"/>
          <p14:tracePt t="1571" x="7727950" y="3225800"/>
          <p14:tracePt t="1574" x="7785100" y="3225800"/>
          <p14:tracePt t="1595" x="7988300" y="3225800"/>
          <p14:tracePt t="1596" x="8001000" y="3225800"/>
          <p14:tracePt t="1610" x="8096250" y="3219450"/>
          <p14:tracePt t="1626" x="8178800" y="3219450"/>
          <p14:tracePt t="1643" x="8242300" y="3219450"/>
          <p14:tracePt t="1662" x="8286750" y="3219450"/>
          <p14:tracePt t="1677" x="8305800" y="3225800"/>
          <p14:tracePt t="1695" x="8331200" y="3238500"/>
          <p14:tracePt t="1711" x="8362950" y="3244850"/>
          <p14:tracePt t="1727" x="8375650" y="3244850"/>
          <p14:tracePt t="1795" x="8369300" y="3244850"/>
          <p14:tracePt t="1799" x="8356600" y="3244850"/>
          <p14:tracePt t="1810" x="8331200" y="3219450"/>
          <p14:tracePt t="1828" x="8286750" y="3181350"/>
          <p14:tracePt t="1843" x="8229600" y="3143250"/>
          <p14:tracePt t="1861" x="8147050" y="3098800"/>
          <p14:tracePt t="1877" x="8077200" y="3060700"/>
          <p14:tracePt t="1893" x="8032750" y="3035300"/>
          <p14:tracePt t="1910" x="8001000" y="3003550"/>
          <p14:tracePt t="1926" x="7981950" y="2978150"/>
          <p14:tracePt t="1943" x="7962900" y="2946400"/>
          <p14:tracePt t="1961" x="7950200" y="2901950"/>
          <p14:tracePt t="1977" x="7931150" y="2863850"/>
          <p14:tracePt t="1995" x="7912100" y="2806700"/>
          <p14:tracePt t="2011" x="7899400" y="2755900"/>
          <p14:tracePt t="2027" x="7893050" y="2724150"/>
          <p14:tracePt t="2044" x="7886700" y="2698750"/>
          <p14:tracePt t="2060" x="7880350" y="2660650"/>
          <p14:tracePt t="2077" x="7880350" y="2628900"/>
          <p14:tracePt t="2094" x="7880350" y="2578100"/>
          <p14:tracePt t="2109" x="7886700" y="2546350"/>
          <p14:tracePt t="2127" x="7893050" y="2514600"/>
          <p14:tracePt t="2144" x="7912100" y="2482850"/>
          <p14:tracePt t="2160" x="7924800" y="2451100"/>
          <p14:tracePt t="2176" x="7943850" y="2413000"/>
          <p14:tracePt t="2193" x="7962900" y="2374900"/>
          <p14:tracePt t="2211" x="7988300" y="2330450"/>
          <p14:tracePt t="2228" x="8013700" y="2292350"/>
          <p14:tracePt t="2243" x="8032750" y="2260600"/>
          <p14:tracePt t="2260" x="8077200" y="2222500"/>
          <p14:tracePt t="2276" x="8115300" y="2203450"/>
          <p14:tracePt t="2293" x="8147050" y="2190750"/>
          <p14:tracePt t="2310" x="8178800" y="2184400"/>
          <p14:tracePt t="2328" x="8210550" y="2178050"/>
          <p14:tracePt t="2344" x="8235950" y="2178050"/>
          <p14:tracePt t="2360" x="8255000" y="2178050"/>
          <p14:tracePt t="2377" x="8274050" y="2178050"/>
          <p14:tracePt t="2395" x="8293100" y="2165350"/>
          <p14:tracePt t="2411" x="8318500" y="2152650"/>
          <p14:tracePt t="2427" x="8343900" y="2139950"/>
          <p14:tracePt t="2443" x="8382000" y="2127250"/>
          <p14:tracePt t="2460" x="8420100" y="2127250"/>
          <p14:tracePt t="2476" x="8464550" y="2127250"/>
          <p14:tracePt t="2494" x="8502650" y="2133600"/>
          <p14:tracePt t="2509" x="8528050" y="2139950"/>
          <p14:tracePt t="2526" x="8566150" y="2146300"/>
          <p14:tracePt t="2542" x="8597900" y="2152650"/>
          <p14:tracePt t="2561" x="8655050" y="2159000"/>
          <p14:tracePt t="2576" x="8699500" y="2165350"/>
          <p14:tracePt t="2593" x="8731250" y="2178050"/>
          <p14:tracePt t="2610" x="8763000" y="2190750"/>
          <p14:tracePt t="2626" x="8782050" y="2203450"/>
          <p14:tracePt t="2643" x="8801100" y="2216150"/>
          <p14:tracePt t="2659" x="8820150" y="2228850"/>
          <p14:tracePt t="2675" x="8851900" y="2254250"/>
          <p14:tracePt t="2692" x="8890000" y="2298700"/>
          <p14:tracePt t="2709" x="8909050" y="2330450"/>
          <p14:tracePt t="2727" x="8928100" y="2362200"/>
          <p14:tracePt t="2743" x="8934450" y="2393950"/>
          <p14:tracePt t="2760" x="8934450" y="2432050"/>
          <p14:tracePt t="2776" x="8934450" y="2457450"/>
          <p14:tracePt t="2793" x="8928100" y="2495550"/>
          <p14:tracePt t="2809" x="8915400" y="2533650"/>
          <p14:tracePt t="2826" x="8896350" y="2590800"/>
          <p14:tracePt t="2843" x="8870950" y="2660650"/>
          <p14:tracePt t="2860" x="8839200" y="2736850"/>
          <p14:tracePt t="2877" x="8813800" y="2794000"/>
          <p14:tracePt t="2893" x="8794750" y="2844800"/>
          <p14:tracePt t="2910" x="8775700" y="2882900"/>
          <p14:tracePt t="2928" x="8737600" y="2927350"/>
          <p14:tracePt t="2944" x="8705850" y="2959100"/>
          <p14:tracePt t="2961" x="8667750" y="2984500"/>
          <p14:tracePt t="2976" x="8636000" y="3009900"/>
          <p14:tracePt t="2994" x="8597900" y="3022600"/>
          <p14:tracePt t="3010" x="8547100" y="3041650"/>
          <p14:tracePt t="3027" x="8483600" y="3060700"/>
          <p14:tracePt t="3043" x="8420100" y="3073400"/>
          <p14:tracePt t="3059" x="8350250" y="3092450"/>
          <p14:tracePt t="3077" x="8299450" y="3098800"/>
          <p14:tracePt t="3093" x="8242300" y="3098800"/>
          <p14:tracePt t="3095" x="8235950" y="3098800"/>
          <p14:tracePt t="3110" x="8178800" y="3098800"/>
          <p14:tracePt t="3126" x="8108950" y="3092450"/>
          <p14:tracePt t="3143" x="8045450" y="3079750"/>
          <p14:tracePt t="3160" x="7981950" y="3060700"/>
          <p14:tracePt t="3176" x="7950200" y="3048000"/>
          <p14:tracePt t="3194" x="7924800" y="3035300"/>
          <p14:tracePt t="3210" x="7912100" y="3009900"/>
          <p14:tracePt t="3228" x="7893050" y="2971800"/>
          <p14:tracePt t="3244" x="7874000" y="2933700"/>
          <p14:tracePt t="3261" x="7861300" y="2882900"/>
          <p14:tracePt t="3278" x="7848600" y="2832100"/>
          <p14:tracePt t="3293" x="7842250" y="2794000"/>
          <p14:tracePt t="3309" x="7835900" y="2762250"/>
          <p14:tracePt t="3326" x="7829550" y="2711450"/>
          <p14:tracePt t="3344" x="7829550" y="2654300"/>
          <p14:tracePt t="3359" x="7829550" y="2616200"/>
          <p14:tracePt t="3376" x="7829550" y="2571750"/>
          <p14:tracePt t="3392" x="7835900" y="2533650"/>
          <p14:tracePt t="3409" x="7848600" y="2501900"/>
          <p14:tracePt t="3426" x="7861300" y="2463800"/>
          <p14:tracePt t="3442" x="7874000" y="2425700"/>
          <p14:tracePt t="3459" x="7899400" y="2393950"/>
          <p14:tracePt t="3475" x="7931150" y="2368550"/>
          <p14:tracePt t="3492" x="7969250" y="2349500"/>
          <p14:tracePt t="3508" x="8001000" y="2336800"/>
          <p14:tracePt t="3527" x="8039100" y="2330450"/>
          <p14:tracePt t="3544" x="8077200" y="2330450"/>
          <p14:tracePt t="3561" x="8115300" y="2324100"/>
          <p14:tracePt t="3578" x="8140700" y="2317750"/>
          <p14:tracePt t="3595" x="8159750" y="2317750"/>
          <p14:tracePt t="3610" x="8166100" y="2317750"/>
          <p14:tracePt t="3627" x="8172450" y="2311400"/>
          <p14:tracePt t="4568" x="8178800" y="2311400"/>
          <p14:tracePt t="4654" x="8197850" y="2298700"/>
          <p14:tracePt t="4657" x="8204200" y="2292350"/>
          <p14:tracePt t="4675" x="8261350" y="2273300"/>
          <p14:tracePt t="4708" x="8324850" y="2266950"/>
          <p14:tracePt t="4742" x="8356600" y="2266950"/>
          <p14:tracePt t="4775" x="8388350" y="2266950"/>
          <p14:tracePt t="4794" x="8413750" y="2266950"/>
          <p14:tracePt t="4810" x="8432800" y="2266950"/>
          <p14:tracePt t="4827" x="8451850" y="2266950"/>
          <p14:tracePt t="4843" x="8470900" y="2266950"/>
          <p14:tracePt t="4860" x="8489950" y="2273300"/>
          <p14:tracePt t="4877" x="8502650" y="2279650"/>
          <p14:tracePt t="4893" x="8528050" y="2298700"/>
          <p14:tracePt t="4910" x="8566150" y="2330450"/>
          <p14:tracePt t="4926" x="8604250" y="2362200"/>
          <p14:tracePt t="4945" x="8642350" y="2406650"/>
          <p14:tracePt t="4946" x="8642350" y="2413000"/>
          <p14:tracePt t="4960" x="8661400" y="2438400"/>
          <p14:tracePt t="4976" x="8674100" y="2463800"/>
          <p14:tracePt t="4994" x="8680450" y="2495550"/>
          <p14:tracePt t="5009" x="8686800" y="2501900"/>
          <p14:tracePt t="5027" x="8686800" y="2514600"/>
          <p14:tracePt t="5044" x="8686800" y="2533650"/>
          <p14:tracePt t="5060" x="8686800" y="2552700"/>
          <p14:tracePt t="5077" x="8680450" y="2578100"/>
          <p14:tracePt t="5095" x="8674100" y="2597150"/>
          <p14:tracePt t="5110" x="8661400" y="2616200"/>
          <p14:tracePt t="5126" x="8655050" y="2628900"/>
          <p14:tracePt t="5145" x="8642350" y="2647950"/>
          <p14:tracePt t="5160" x="8629650" y="2660650"/>
          <p14:tracePt t="5177" x="8616950" y="2673350"/>
          <p14:tracePt t="5194" x="8610600" y="2686050"/>
          <p14:tracePt t="5210" x="8604250" y="2692400"/>
          <p14:tracePt t="5227" x="8597900" y="2698750"/>
          <p14:tracePt t="5244" x="8591550" y="2698750"/>
          <p14:tracePt t="5338" x="8591550" y="2705100"/>
          <p14:tracePt t="5358" x="8585200" y="2711450"/>
          <p14:tracePt t="5363" x="8585200" y="2717800"/>
          <p14:tracePt t="5375" x="8566150" y="2736850"/>
          <p14:tracePt t="5393" x="8547100" y="2749550"/>
          <p14:tracePt t="5410" x="8515350" y="2768600"/>
          <p14:tracePt t="5425" x="8496300" y="2781300"/>
          <p14:tracePt t="5443" x="8489950" y="2787650"/>
          <p14:tracePt t="5460" x="8489950" y="2794000"/>
          <p14:tracePt t="5476" x="8521700" y="2787650"/>
          <p14:tracePt t="5493" x="8528050" y="2787650"/>
          <p14:tracePt t="5509" x="8547100" y="2762250"/>
          <p14:tracePt t="5526" x="8559800" y="2749550"/>
          <p14:tracePt t="5659" x="8553450" y="2749550"/>
          <p14:tracePt t="5664" x="8547100" y="2749550"/>
          <p14:tracePt t="5677" x="8521700" y="2749550"/>
          <p14:tracePt t="5694" x="8483600" y="2762250"/>
          <p14:tracePt t="5710" x="8445500" y="2768600"/>
          <p14:tracePt t="5728" x="8401050" y="2781300"/>
          <p14:tracePt t="5743" x="8375650" y="2781300"/>
          <p14:tracePt t="5760" x="8356600" y="2781300"/>
          <p14:tracePt t="5776" x="8337550" y="2781300"/>
          <p14:tracePt t="5793" x="8331200" y="2787650"/>
          <p14:tracePt t="5811" x="8318500" y="2857500"/>
          <p14:tracePt t="5826" x="8286750" y="2952750"/>
          <p14:tracePt t="5843" x="8216900" y="3060700"/>
          <p14:tracePt t="5860" x="8108950" y="3181350"/>
          <p14:tracePt t="5876" x="7994650" y="3289300"/>
          <p14:tracePt t="5893" x="7842250" y="3403600"/>
          <p14:tracePt t="5910" x="7588250" y="3536950"/>
          <p14:tracePt t="5926" x="7289800" y="3670300"/>
          <p14:tracePt t="5944" x="6858000" y="3829050"/>
          <p14:tracePt t="5959" x="6477000" y="3949700"/>
          <p14:tracePt t="5976" x="5962650" y="4102100"/>
          <p14:tracePt t="5995" x="5454650" y="4229100"/>
          <p14:tracePt t="6010" x="5003800" y="4305300"/>
          <p14:tracePt t="6027" x="4552950" y="4330700"/>
          <p14:tracePt t="6043" x="4121150" y="4337050"/>
          <p14:tracePt t="6060" x="3663950" y="4298950"/>
          <p14:tracePt t="6076" x="3289300" y="4254500"/>
          <p14:tracePt t="6093" x="2946400" y="4178300"/>
          <p14:tracePt t="6095" x="2914650" y="4171950"/>
          <p14:tracePt t="6110" x="2641600" y="4095750"/>
          <p14:tracePt t="6126" x="2413000" y="4000500"/>
          <p14:tracePt t="6144" x="2184400" y="3886200"/>
          <p14:tracePt t="6160" x="2019300" y="3778250"/>
          <p14:tracePt t="6176" x="1847850" y="3657600"/>
          <p14:tracePt t="6193" x="1657350" y="3505200"/>
          <p14:tracePt t="6210" x="1390650" y="3314700"/>
          <p14:tracePt t="6226" x="1162050" y="3149600"/>
          <p14:tracePt t="6243" x="984250" y="3009900"/>
          <p14:tracePt t="6259" x="863600" y="2882900"/>
          <p14:tracePt t="6276" x="800100" y="2762250"/>
          <p14:tracePt t="6294" x="787400" y="2660650"/>
          <p14:tracePt t="6309" x="812800" y="2565400"/>
          <p14:tracePt t="6326" x="895350" y="2438400"/>
          <p14:tracePt t="6342" x="1009650" y="2311400"/>
          <p14:tracePt t="6359" x="1149350" y="2197100"/>
          <p14:tracePt t="6378" x="1371600" y="2057400"/>
          <p14:tracePt t="6393" x="1543050" y="1968500"/>
          <p14:tracePt t="6409" x="1758950" y="1873250"/>
          <p14:tracePt t="6426" x="2032000" y="1771650"/>
          <p14:tracePt t="6443" x="2279650" y="1708150"/>
          <p14:tracePt t="6460" x="2571750" y="1657350"/>
          <p14:tracePt t="6476" x="2863850" y="1631950"/>
          <p14:tracePt t="6494" x="3200400" y="1612900"/>
          <p14:tracePt t="6509" x="3454400" y="1606550"/>
          <p14:tracePt t="6526" x="3797300" y="1600200"/>
          <p14:tracePt t="6543" x="4127500" y="1600200"/>
          <p14:tracePt t="6560" x="4514850" y="1600200"/>
          <p14:tracePt t="6576" x="4851400" y="1606550"/>
          <p14:tracePt t="6594" x="5200650" y="1619250"/>
          <p14:tracePt t="6597" x="5251450" y="1625600"/>
          <p14:tracePt t="6610" x="5518150" y="1644650"/>
          <p14:tracePt t="6627" x="5835650" y="1689100"/>
          <p14:tracePt t="6644" x="6197600" y="1746250"/>
          <p14:tracePt t="6659" x="6489700" y="1816100"/>
          <p14:tracePt t="6676" x="6845300" y="1905000"/>
          <p14:tracePt t="6692" x="7143750" y="1981200"/>
          <p14:tracePt t="6710" x="7423150" y="2070100"/>
          <p14:tracePt t="6726" x="7639050" y="2165350"/>
          <p14:tracePt t="6743" x="7829550" y="2260600"/>
          <p14:tracePt t="6759" x="7981950" y="2349500"/>
          <p14:tracePt t="6776" x="8089900" y="2432050"/>
          <p14:tracePt t="6794" x="8159750" y="2514600"/>
          <p14:tracePt t="6810" x="8191500" y="2603500"/>
          <p14:tracePt t="6826" x="8197850" y="2724150"/>
          <p14:tracePt t="6843" x="8185150" y="2901950"/>
          <p14:tracePt t="6859" x="8089900" y="3143250"/>
          <p14:tracePt t="6877" x="7848600" y="3416300"/>
          <p14:tracePt t="6894" x="7480300" y="3613150"/>
          <p14:tracePt t="6909" x="7112000" y="3733800"/>
          <p14:tracePt t="6926" x="6572250" y="3822700"/>
          <p14:tracePt t="6943" x="5994400" y="3854450"/>
          <p14:tracePt t="6960" x="5327650" y="3860800"/>
          <p14:tracePt t="6976" x="4806950" y="3829050"/>
          <p14:tracePt t="6993" x="4324350" y="3714750"/>
          <p14:tracePt t="7009" x="3905250" y="3594100"/>
          <p14:tracePt t="7026" x="3492500" y="3473450"/>
          <p14:tracePt t="7044" x="3143250" y="3346450"/>
          <p14:tracePt t="7061" x="2895600" y="3244850"/>
          <p14:tracePt t="7076" x="2724150" y="3168650"/>
          <p14:tracePt t="7094" x="2590800" y="3105150"/>
          <p14:tracePt t="7096" x="2584450" y="3098800"/>
          <p14:tracePt t="7110" x="2514600" y="3054350"/>
          <p14:tracePt t="7127" x="2457450" y="2997200"/>
          <p14:tracePt t="7143" x="2381250" y="2933700"/>
          <p14:tracePt t="7159" x="2298700" y="2863850"/>
          <p14:tracePt t="7176" x="2159000" y="2787650"/>
          <p14:tracePt t="7193" x="2025650" y="2717800"/>
          <p14:tracePt t="7210" x="1866900" y="2647950"/>
          <p14:tracePt t="7226" x="1739900" y="2590800"/>
          <p14:tracePt t="7243" x="1638300" y="2540000"/>
          <p14:tracePt t="7260" x="1555750" y="2482850"/>
          <p14:tracePt t="7277" x="1504950" y="2444750"/>
          <p14:tracePt t="7294" x="1473200" y="2413000"/>
          <p14:tracePt t="7311" x="1447800" y="2387600"/>
          <p14:tracePt t="7327" x="1435100" y="2362200"/>
          <p14:tracePt t="7344" x="1422400" y="2330450"/>
          <p14:tracePt t="7359" x="1416050" y="2292350"/>
          <p14:tracePt t="7377" x="1416050" y="2241550"/>
          <p14:tracePt t="7393" x="1416050" y="2197100"/>
          <p14:tracePt t="7410" x="1428750" y="2152650"/>
          <p14:tracePt t="7427" x="1447800" y="2108200"/>
          <p14:tracePt t="7443" x="1473200" y="2057400"/>
          <p14:tracePt t="7460" x="1517650" y="2000250"/>
          <p14:tracePt t="7477" x="1568450" y="1949450"/>
          <p14:tracePt t="7493" x="1631950" y="1905000"/>
          <p14:tracePt t="7509" x="1701800" y="1873250"/>
          <p14:tracePt t="7526" x="1797050" y="1847850"/>
          <p14:tracePt t="7543" x="1892300" y="1835150"/>
          <p14:tracePt t="7559" x="1981200" y="1828800"/>
          <p14:tracePt t="7576" x="2082800" y="1828800"/>
          <p14:tracePt t="7594" x="2190750" y="1828800"/>
          <p14:tracePt t="7596" x="2197100" y="1828800"/>
          <p14:tracePt t="7609" x="2279650" y="1835150"/>
          <p14:tracePt t="7626" x="2387600" y="1854200"/>
          <p14:tracePt t="7644" x="2470150" y="1873250"/>
          <p14:tracePt t="7659" x="2514600" y="1898650"/>
          <p14:tracePt t="7677" x="2533650" y="1917700"/>
          <p14:tracePt t="7694" x="2546350" y="1936750"/>
          <p14:tracePt t="7711" x="2552700" y="1962150"/>
          <p14:tracePt t="7727" x="2552700" y="1987550"/>
          <p14:tracePt t="7744" x="2527300" y="2038350"/>
          <p14:tracePt t="7760" x="2482850" y="2082800"/>
          <p14:tracePt t="7776" x="2419350" y="2127250"/>
          <p14:tracePt t="7792" x="2362200" y="2159000"/>
          <p14:tracePt t="7810" x="2279650" y="2178050"/>
          <p14:tracePt t="7826" x="2203450" y="2184400"/>
          <p14:tracePt t="7843" x="2127250" y="2190750"/>
          <p14:tracePt t="7861" x="2025650" y="2203450"/>
          <p14:tracePt t="7876" x="1924050" y="2203450"/>
          <p14:tracePt t="7893" x="1835150" y="2203450"/>
          <p14:tracePt t="7909" x="1752600" y="2190750"/>
          <p14:tracePt t="7926" x="1676400" y="2165350"/>
          <p14:tracePt t="7943" x="1644650" y="2146300"/>
          <p14:tracePt t="7959" x="1625600" y="2127250"/>
          <p14:tracePt t="7976" x="1619250" y="2095500"/>
          <p14:tracePt t="7993" x="1619250" y="2051050"/>
          <p14:tracePt t="8009" x="1619250" y="2000250"/>
          <p14:tracePt t="8028" x="1657350" y="1936750"/>
          <p14:tracePt t="8043" x="1701800" y="1892300"/>
          <p14:tracePt t="8059" x="1771650" y="1860550"/>
          <p14:tracePt t="8076" x="1873250" y="1828800"/>
          <p14:tracePt t="8093" x="1968500" y="1816100"/>
          <p14:tracePt t="8096" x="1993900" y="1816100"/>
          <p14:tracePt t="8110" x="2076450" y="1809750"/>
          <p14:tracePt t="8126" x="2165350" y="1809750"/>
          <p14:tracePt t="8143" x="2247900" y="1809750"/>
          <p14:tracePt t="8160" x="2324100" y="1822450"/>
          <p14:tracePt t="8176" x="2374900" y="1828800"/>
          <p14:tracePt t="8194" x="2406650" y="1835150"/>
          <p14:tracePt t="8209" x="2413000" y="1841500"/>
          <p14:tracePt t="8279" x="2419350" y="1841500"/>
          <p14:tracePt t="8286" x="2425700" y="1847850"/>
          <p14:tracePt t="8292" x="2438400" y="1847850"/>
          <p14:tracePt t="8311" x="2508250" y="1866900"/>
          <p14:tracePt t="8327" x="2609850" y="1885950"/>
          <p14:tracePt t="8344" x="2781300" y="1905000"/>
          <p14:tracePt t="8359" x="2952750" y="1917700"/>
          <p14:tracePt t="8376" x="3225800" y="1936750"/>
          <p14:tracePt t="8392" x="3543300" y="1962150"/>
          <p14:tracePt t="8409" x="3892550" y="1962150"/>
          <p14:tracePt t="8427" x="4330700" y="1936750"/>
          <p14:tracePt t="8443" x="4781550" y="1885950"/>
          <p14:tracePt t="8459" x="5238750" y="1841500"/>
          <p14:tracePt t="8477" x="5657850" y="1809750"/>
          <p14:tracePt t="8494" x="5937250" y="1790700"/>
          <p14:tracePt t="8510" x="6057900" y="1778000"/>
          <p14:tracePt t="8526" x="6115050" y="1778000"/>
          <p14:tracePt t="8543" x="6140450" y="1778000"/>
          <p14:tracePt t="8560" x="6153150" y="1778000"/>
          <p14:tracePt t="8577" x="6159500" y="1778000"/>
          <p14:tracePt t="8594" x="6184900" y="1778000"/>
          <p14:tracePt t="8609" x="6267450" y="1784350"/>
          <p14:tracePt t="8626" x="6451600" y="1803400"/>
          <p14:tracePt t="8642" x="6762750" y="1835150"/>
          <p14:tracePt t="8659" x="7118350" y="1873250"/>
          <p14:tracePt t="8677" x="7442200" y="1924050"/>
          <p14:tracePt t="8694" x="7658100" y="1962150"/>
          <p14:tracePt t="8710" x="7778750" y="1993900"/>
          <p14:tracePt t="8726" x="7867650" y="2019300"/>
          <p14:tracePt t="8743" x="7943850" y="2044700"/>
          <p14:tracePt t="8759" x="8001000" y="2063750"/>
          <p14:tracePt t="8778" x="8045450" y="2082800"/>
          <p14:tracePt t="8793" x="8064500" y="2095500"/>
          <p14:tracePt t="8809" x="8096250" y="2108200"/>
          <p14:tracePt t="8827" x="8134350" y="2139950"/>
          <p14:tracePt t="8844" x="8178800" y="2165350"/>
          <p14:tracePt t="8860" x="8216900" y="2197100"/>
          <p14:tracePt t="8876" x="8242300" y="2216150"/>
          <p14:tracePt t="8894" x="8261350" y="2241550"/>
          <p14:tracePt t="8909" x="8280400" y="2247900"/>
          <p14:tracePt t="8926" x="8293100" y="2266950"/>
          <p14:tracePt t="8943" x="8312150" y="2279650"/>
          <p14:tracePt t="8960" x="8324850" y="2298700"/>
          <p14:tracePt t="8976" x="8350250" y="2317750"/>
          <p14:tracePt t="8993" x="8369300" y="2336800"/>
          <p14:tracePt t="9010" x="8394700" y="2362200"/>
          <p14:tracePt t="9026" x="8413750" y="2381250"/>
          <p14:tracePt t="9043" x="8426450" y="2400300"/>
          <p14:tracePt t="9060" x="8445500" y="2419350"/>
          <p14:tracePt t="9077" x="8458200" y="2438400"/>
          <p14:tracePt t="9093" x="8477250" y="2457450"/>
          <p14:tracePt t="9110" x="8489950" y="2482850"/>
          <p14:tracePt t="9127" x="8496300" y="2501900"/>
          <p14:tracePt t="9143" x="8502650" y="2514600"/>
          <p14:tracePt t="9161" x="8509000" y="2533650"/>
          <p14:tracePt t="9178" x="8521700" y="2552700"/>
          <p14:tracePt t="9194" x="8521700" y="2571750"/>
          <p14:tracePt t="9211" x="8528050" y="2597150"/>
          <p14:tracePt t="9227" x="8528050" y="2616200"/>
          <p14:tracePt t="9243" x="8534400" y="2635250"/>
          <p14:tracePt t="9261" x="8534400" y="2654300"/>
          <p14:tracePt t="9277" x="8534400" y="2667000"/>
          <p14:tracePt t="9293" x="8534400" y="2679700"/>
          <p14:tracePt t="9310" x="8534400" y="2692400"/>
          <p14:tracePt t="9327" x="8534400" y="2705100"/>
          <p14:tracePt t="9344" x="8534400" y="2717800"/>
          <p14:tracePt t="9361" x="8534400" y="2724150"/>
          <p14:tracePt t="9382" x="8534400" y="2730500"/>
          <p14:tracePt t="9393" x="8528050" y="2730500"/>
          <p14:tracePt t="9422" x="8528050" y="2736850"/>
          <p14:tracePt t="9454" x="8528050" y="2743200"/>
          <p14:tracePt t="9476" x="8528050" y="2749550"/>
          <p14:tracePt t="9488" x="8521700" y="2755900"/>
          <p14:tracePt t="9514" x="8521700" y="2762250"/>
          <p14:tracePt t="9677" x="8515350" y="2762250"/>
          <p14:tracePt t="9685" x="8509000" y="2768600"/>
          <p14:tracePt t="9695" x="8496300" y="2781300"/>
          <p14:tracePt t="9712" x="8458200" y="2794000"/>
          <p14:tracePt t="9728" x="8426450" y="2800350"/>
          <p14:tracePt t="9743" x="8394700" y="2800350"/>
          <p14:tracePt t="9763" x="8350250" y="2800350"/>
          <p14:tracePt t="9779" x="8324850" y="2800350"/>
          <p14:tracePt t="9797" x="8299450" y="2800350"/>
          <p14:tracePt t="9827" x="8242300" y="2774950"/>
          <p14:tracePt t="9843" x="8204200" y="2755900"/>
          <p14:tracePt t="9859" x="8172450" y="2736850"/>
          <p14:tracePt t="9878" x="8134350" y="2698750"/>
          <p14:tracePt t="9893" x="8115300" y="2679700"/>
          <p14:tracePt t="9909" x="8089900" y="2647950"/>
          <p14:tracePt t="9927" x="8070850" y="2609850"/>
          <p14:tracePt t="9942" x="8051800" y="2584450"/>
          <p14:tracePt t="9959" x="8039100" y="2552700"/>
          <p14:tracePt t="9978" x="8026400" y="2520950"/>
          <p14:tracePt t="9993" x="8020050" y="2495550"/>
          <p14:tracePt t="10009" x="8007350" y="2470150"/>
          <p14:tracePt t="10026" x="8001000" y="2438400"/>
          <p14:tracePt t="10044" x="7994650" y="2406650"/>
          <p14:tracePt t="10059" x="7994650" y="2387600"/>
          <p14:tracePt t="10077" x="7994650" y="2362200"/>
          <p14:tracePt t="10093" x="7994650" y="2336800"/>
          <p14:tracePt t="10112" x="7994650" y="2311400"/>
          <p14:tracePt t="10127" x="8013700" y="2292350"/>
          <p14:tracePt t="10144" x="8032750" y="2279650"/>
          <p14:tracePt t="10160" x="8064500" y="2266950"/>
          <p14:tracePt t="10177" x="8096250" y="2260600"/>
          <p14:tracePt t="10193" x="8134350" y="2254250"/>
          <p14:tracePt t="10209" x="8178800" y="2247900"/>
          <p14:tracePt t="10227" x="8210550" y="2241550"/>
          <p14:tracePt t="10244" x="8235950" y="2241550"/>
          <p14:tracePt t="10260" x="8274050" y="2241550"/>
          <p14:tracePt t="10276" x="8312150" y="2241550"/>
          <p14:tracePt t="10294" x="8343900" y="2241550"/>
          <p14:tracePt t="10310" x="8369300" y="2247900"/>
          <p14:tracePt t="10327" x="8382000" y="2254250"/>
          <p14:tracePt t="10344" x="8394700" y="2254250"/>
          <p14:tracePt t="10361" x="8407400" y="2260600"/>
          <p14:tracePt t="10376" x="8439150" y="2279650"/>
          <p14:tracePt t="10392" x="8483600" y="2311400"/>
          <p14:tracePt t="10410" x="8528050" y="2343150"/>
          <p14:tracePt t="10426" x="8559800" y="2368550"/>
          <p14:tracePt t="10445" x="8591550" y="2406650"/>
          <p14:tracePt t="10446" x="8597900" y="2413000"/>
          <p14:tracePt t="10460" x="8610600" y="2438400"/>
          <p14:tracePt t="10477" x="8629650" y="2463800"/>
          <p14:tracePt t="10493" x="8636000" y="2476500"/>
          <p14:tracePt t="10511" x="8642350" y="2489200"/>
          <p14:tracePt t="10526" x="8655050" y="2508250"/>
          <p14:tracePt t="10544" x="8661400" y="2540000"/>
          <p14:tracePt t="10559" x="8667750" y="2559050"/>
          <p14:tracePt t="10576" x="8667750" y="2578100"/>
          <p14:tracePt t="10594" x="8667750" y="2603500"/>
          <p14:tracePt t="10610" x="8667750" y="2628900"/>
          <p14:tracePt t="10627" x="8661400" y="2660650"/>
          <p14:tracePt t="10644" x="8642350" y="2692400"/>
          <p14:tracePt t="10660" x="8623300" y="2717800"/>
          <p14:tracePt t="10677" x="8604250" y="2730500"/>
          <p14:tracePt t="10694" x="8585200" y="2749550"/>
          <p14:tracePt t="10709" x="8566150" y="2762250"/>
          <p14:tracePt t="10727" x="8547100" y="2768600"/>
          <p14:tracePt t="10743" x="8528050" y="2781300"/>
          <p14:tracePt t="10760" x="8502650" y="2794000"/>
          <p14:tracePt t="10776" x="8483600" y="2794000"/>
          <p14:tracePt t="10794" x="8464550" y="2794000"/>
          <p14:tracePt t="10810" x="8439150" y="2800350"/>
          <p14:tracePt t="10827" x="8407400" y="2800350"/>
          <p14:tracePt t="10844" x="8362950" y="2813050"/>
          <p14:tracePt t="10860" x="8312150" y="2813050"/>
          <p14:tracePt t="10876" x="8274050" y="2813050"/>
          <p14:tracePt t="10893" x="8248650" y="2813050"/>
          <p14:tracePt t="10909" x="8229600" y="2813050"/>
          <p14:tracePt t="10926" x="8216900" y="2800350"/>
          <p14:tracePt t="10944" x="8191500" y="2781300"/>
          <p14:tracePt t="10960" x="8166100" y="2749550"/>
          <p14:tracePt t="10977" x="8147050" y="2724150"/>
          <p14:tracePt t="10994" x="8128000" y="2679700"/>
          <p14:tracePt t="11009" x="8115300" y="2654300"/>
          <p14:tracePt t="11027" x="8108950" y="2616200"/>
          <p14:tracePt t="11044" x="8096250" y="2571750"/>
          <p14:tracePt t="11059" x="8096250" y="2533650"/>
          <p14:tracePt t="11076" x="8096250" y="2489200"/>
          <p14:tracePt t="11094" x="8102600" y="2457450"/>
          <p14:tracePt t="11110" x="8115300" y="2438400"/>
          <p14:tracePt t="11111" x="8115300" y="2432050"/>
          <p14:tracePt t="11126" x="8128000" y="2419350"/>
          <p14:tracePt t="11143" x="8153400" y="2406650"/>
          <p14:tracePt t="11159" x="8178800" y="2393950"/>
          <p14:tracePt t="11176" x="8210550" y="2387600"/>
          <p14:tracePt t="11193" x="8235950" y="2381250"/>
          <p14:tracePt t="11210" x="8261350" y="2381250"/>
          <p14:tracePt t="11226" x="8280400" y="2381250"/>
          <p14:tracePt t="11244" x="8305800" y="2381250"/>
          <p14:tracePt t="11260" x="8324850" y="2381250"/>
          <p14:tracePt t="11278" x="8350250" y="2381250"/>
          <p14:tracePt t="11294" x="8375650" y="2387600"/>
          <p14:tracePt t="11310" x="8401050" y="2400300"/>
          <p14:tracePt t="11327" x="8413750" y="2406650"/>
          <p14:tracePt t="11343" x="8426450" y="2406650"/>
          <p14:tracePt t="11392" x="8432800" y="2413000"/>
          <p14:tracePt t="11396" x="8432800" y="2425700"/>
          <p14:tracePt t="11410" x="8458200" y="2451100"/>
          <p14:tracePt t="11426" x="8464550" y="2470150"/>
          <p14:tracePt t="11444" x="8464550" y="2501900"/>
          <p14:tracePt t="11461" x="8445500" y="2533650"/>
          <p14:tracePt t="11478" x="8382000" y="2584450"/>
          <p14:tracePt t="11494" x="8305800" y="2628900"/>
          <p14:tracePt t="11510" x="8223250" y="2660650"/>
          <p14:tracePt t="11526" x="8140700" y="2692400"/>
          <p14:tracePt t="11543" x="8045450" y="2724150"/>
          <p14:tracePt t="11560" x="7918450" y="2762250"/>
          <p14:tracePt t="11576" x="7778750" y="2806700"/>
          <p14:tracePt t="11593" x="7632700" y="2851150"/>
          <p14:tracePt t="11610" x="7454900" y="2901950"/>
          <p14:tracePt t="11613" x="7429500" y="2908300"/>
          <p14:tracePt t="11626" x="7296150" y="2946400"/>
          <p14:tracePt t="11644" x="7092950" y="3028950"/>
          <p14:tracePt t="11648" x="7042150" y="3048000"/>
          <p14:tracePt t="11660" x="6851650" y="3105150"/>
          <p14:tracePt t="11677" x="6597650" y="3162300"/>
          <p14:tracePt t="11694" x="6286500" y="3219450"/>
          <p14:tracePt t="11709" x="6057900" y="3232150"/>
          <p14:tracePt t="11727" x="5778500" y="3238500"/>
          <p14:tracePt t="11743" x="5638800" y="3232150"/>
          <p14:tracePt t="11760" x="5518150" y="3213100"/>
          <p14:tracePt t="11776" x="5416550" y="3181350"/>
          <p14:tracePt t="11793" x="5321300" y="3162300"/>
          <p14:tracePt t="11810" x="5207000" y="3130550"/>
          <p14:tracePt t="11826" x="5118100" y="3111500"/>
          <p14:tracePt t="11843" x="5029200" y="3098800"/>
          <p14:tracePt t="11860" x="4940300" y="3092450"/>
          <p14:tracePt t="11876" x="4895850" y="3086100"/>
          <p14:tracePt t="11893" x="4870450" y="307975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999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EB8AFD4-D02C-E0F8-F0B3-756F605F7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1068149" y="237219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A9D7180-9298-33CB-BC5C-EA28FE4D12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7769859" y="210280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F20A3ABC-3B39-F0A3-446B-655194BF7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6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59"/>
    </mc:Choice>
    <mc:Fallback xmlns="">
      <p:transition spd="slow" advTm="1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" x="4851400" y="3079750"/>
          <p14:tracePt t="94" x="4813300" y="3073400"/>
          <p14:tracePt t="96" x="4806950" y="3073400"/>
          <p14:tracePt t="150" x="4464050" y="3054350"/>
          <p14:tracePt t="157" x="4406900" y="3054350"/>
          <p14:tracePt t="166" x="4362450" y="3054350"/>
          <p14:tracePt t="179" x="4292600" y="3054350"/>
          <p14:tracePt t="196" x="4222750" y="3054350"/>
          <p14:tracePt t="200" x="4203700" y="3054350"/>
          <p14:tracePt t="212" x="4152900" y="3054350"/>
          <p14:tracePt t="229" x="4051300" y="3067050"/>
          <p14:tracePt t="246" x="3937000" y="3073400"/>
          <p14:tracePt t="262" x="3790950" y="3092450"/>
          <p14:tracePt t="280" x="3581400" y="3098800"/>
          <p14:tracePt t="297" x="3340100" y="3111500"/>
          <p14:tracePt t="312" x="3143250" y="3117850"/>
          <p14:tracePt t="330" x="2889250" y="3117850"/>
          <p14:tracePt t="346" x="2679700" y="3111500"/>
          <p14:tracePt t="364" x="2444750" y="3092450"/>
          <p14:tracePt t="380" x="2254250" y="3060700"/>
          <p14:tracePt t="396" x="2114550" y="3035300"/>
          <p14:tracePt t="413" x="1993900" y="3016250"/>
          <p14:tracePt t="429" x="1911350" y="2997200"/>
          <p14:tracePt t="446" x="1828800" y="2978150"/>
          <p14:tracePt t="462" x="1752600" y="2952750"/>
          <p14:tracePt t="480" x="1663700" y="2933700"/>
          <p14:tracePt t="498" x="1574800" y="2921000"/>
          <p14:tracePt t="499" x="1562100" y="2921000"/>
          <p14:tracePt t="512" x="1511300" y="2908300"/>
          <p14:tracePt t="531" x="1447800" y="2895600"/>
          <p14:tracePt t="547" x="1384300" y="2876550"/>
          <p14:tracePt t="563" x="1320800" y="2857500"/>
          <p14:tracePt t="580" x="1263650" y="2838450"/>
          <p14:tracePt t="596" x="1212850" y="2819400"/>
          <p14:tracePt t="613" x="1162050" y="2806700"/>
          <p14:tracePt t="629" x="1123950" y="2794000"/>
          <p14:tracePt t="647" x="1079500" y="2781300"/>
          <p14:tracePt t="664" x="1035050" y="2768600"/>
          <p14:tracePt t="680" x="996950" y="2755900"/>
          <p14:tracePt t="697" x="958850" y="2736850"/>
          <p14:tracePt t="712" x="939800" y="2724150"/>
          <p14:tracePt t="729" x="908050" y="2705100"/>
          <p14:tracePt t="746" x="889000" y="2686050"/>
          <p14:tracePt t="763" x="863600" y="2660650"/>
          <p14:tracePt t="779" x="850900" y="2641600"/>
          <p14:tracePt t="796" x="831850" y="2622550"/>
          <p14:tracePt t="815" x="812800" y="2597150"/>
          <p14:tracePt t="829" x="793750" y="2578100"/>
          <p14:tracePt t="848" x="774700" y="2546350"/>
          <p14:tracePt t="849" x="768350" y="2540000"/>
          <p14:tracePt t="863" x="755650" y="2514600"/>
          <p14:tracePt t="879" x="755650" y="2489200"/>
          <p14:tracePt t="897" x="749300" y="2457450"/>
          <p14:tracePt t="912" x="749300" y="2432050"/>
          <p14:tracePt t="929" x="749300" y="2393950"/>
          <p14:tracePt t="946" x="749300" y="2368550"/>
          <p14:tracePt t="963" x="749300" y="2343150"/>
          <p14:tracePt t="980" x="749300" y="2317750"/>
          <p14:tracePt t="998" x="749300" y="2292350"/>
          <p14:tracePt t="999" x="749300" y="2286000"/>
          <p14:tracePt t="1012" x="755650" y="2266950"/>
          <p14:tracePt t="1030" x="774700" y="2222500"/>
          <p14:tracePt t="1047" x="806450" y="2178050"/>
          <p14:tracePt t="1062" x="838200" y="2152650"/>
          <p14:tracePt t="1080" x="869950" y="2133600"/>
          <p14:tracePt t="1097" x="895350" y="2127250"/>
          <p14:tracePt t="1112" x="901700" y="2120900"/>
          <p14:tracePt t="1129" x="920750" y="2120900"/>
          <p14:tracePt t="1146" x="933450" y="2120900"/>
          <p14:tracePt t="1163" x="958850" y="2120900"/>
          <p14:tracePt t="1180" x="977900" y="2120900"/>
          <p14:tracePt t="1197" x="1022350" y="2120900"/>
          <p14:tracePt t="1212" x="1060450" y="2133600"/>
          <p14:tracePt t="1214" x="1066800" y="2133600"/>
          <p14:tracePt t="1230" x="1092200" y="2139950"/>
          <p14:tracePt t="1247" x="1098550" y="2146300"/>
          <p14:tracePt t="1312" x="1104900" y="2146300"/>
          <p14:tracePt t="1345" x="1111250" y="2146300"/>
          <p14:tracePt t="1365" x="1111250" y="2152650"/>
          <p14:tracePt t="1389" x="1111250" y="2159000"/>
          <p14:tracePt t="1403" x="1111250" y="2165350"/>
          <p14:tracePt t="1418" x="1111250" y="2171700"/>
          <p14:tracePt t="1423" x="1111250" y="2178050"/>
          <p14:tracePt t="1433" x="1111250" y="2184400"/>
          <p14:tracePt t="1447" x="1104900" y="2203450"/>
          <p14:tracePt t="1462" x="1085850" y="2216150"/>
          <p14:tracePt t="1480" x="1054100" y="2235200"/>
          <p14:tracePt t="1497" x="1022350" y="2241550"/>
          <p14:tracePt t="1512" x="1016000" y="2241550"/>
          <p14:tracePt t="1529" x="1009650" y="2241550"/>
          <p14:tracePt t="1600" x="1016000" y="2241550"/>
          <p14:tracePt t="1604" x="1022350" y="2247900"/>
          <p14:tracePt t="1612" x="1041400" y="2247900"/>
          <p14:tracePt t="1629" x="1092200" y="2254250"/>
          <p14:tracePt t="1645" x="1155700" y="2266950"/>
          <p14:tracePt t="1662" x="1225550" y="2279650"/>
          <p14:tracePt t="1679" x="1327150" y="2292350"/>
          <p14:tracePt t="1695" x="1428750" y="2292350"/>
          <p14:tracePt t="1711" x="1536700" y="2292350"/>
          <p14:tracePt t="1729" x="1663700" y="2279650"/>
          <p14:tracePt t="1746" x="1765300" y="2273300"/>
          <p14:tracePt t="1763" x="1854200" y="2260600"/>
          <p14:tracePt t="1779" x="1936750" y="2254250"/>
          <p14:tracePt t="1796" x="1987550" y="2247900"/>
          <p14:tracePt t="1812" x="2032000" y="2247900"/>
          <p14:tracePt t="1830" x="2063750" y="2241550"/>
          <p14:tracePt t="1846" x="2095500" y="2241550"/>
          <p14:tracePt t="1864" x="2120900" y="2235200"/>
          <p14:tracePt t="1881" x="2152650" y="2235200"/>
          <p14:tracePt t="1896" x="2171700" y="2235200"/>
          <p14:tracePt t="1913" x="2184400" y="2228850"/>
          <p14:tracePt t="1929" x="2203450" y="2228850"/>
          <p14:tracePt t="1947" x="2216150" y="2222500"/>
          <p14:tracePt t="1963" x="2241550" y="2216150"/>
          <p14:tracePt t="1980" x="2260600" y="2209800"/>
          <p14:tracePt t="1997" x="2273300" y="2203450"/>
          <p14:tracePt t="2014" x="2286000" y="2190750"/>
          <p14:tracePt t="2030" x="2298700" y="2178050"/>
          <p14:tracePt t="2047" x="2317750" y="2159000"/>
          <p14:tracePt t="2062" x="2324100" y="2139950"/>
          <p14:tracePt t="2080" x="2336800" y="2114550"/>
          <p14:tracePt t="2096" x="2343150" y="2082800"/>
          <p14:tracePt t="2112" x="2349500" y="2057400"/>
          <p14:tracePt t="2131" x="2349500" y="2025650"/>
          <p14:tracePt t="2146" x="2349500" y="2000250"/>
          <p14:tracePt t="2163" x="2349500" y="1974850"/>
          <p14:tracePt t="2180" x="2343150" y="1943100"/>
          <p14:tracePt t="2197" x="2324100" y="1924050"/>
          <p14:tracePt t="2214" x="2311400" y="1905000"/>
          <p14:tracePt t="2229" x="2286000" y="1892300"/>
          <p14:tracePt t="2246" x="2260600" y="1879600"/>
          <p14:tracePt t="2262" x="2203450" y="1866900"/>
          <p14:tracePt t="2279" x="2120900" y="1847850"/>
          <p14:tracePt t="2296" x="2044700" y="1835150"/>
          <p14:tracePt t="2312" x="1968500" y="1828800"/>
          <p14:tracePt t="2329" x="1879600" y="1828800"/>
          <p14:tracePt t="2346" x="1797050" y="1828800"/>
          <p14:tracePt t="2363" x="1701800" y="1828800"/>
          <p14:tracePt t="2379" x="1612900" y="1828800"/>
          <p14:tracePt t="2396" x="1524000" y="1828800"/>
          <p14:tracePt t="2414" x="1428750" y="1828800"/>
          <p14:tracePt t="2430" x="1346200" y="1828800"/>
          <p14:tracePt t="2448" x="1276350" y="1828800"/>
          <p14:tracePt t="2463" x="1231900" y="1828800"/>
          <p14:tracePt t="2479" x="1212850" y="1828800"/>
          <p14:tracePt t="2497" x="1200150" y="1828800"/>
          <p14:tracePt t="2514" x="1187450" y="1828800"/>
          <p14:tracePt t="2531" x="1162050" y="1828800"/>
          <p14:tracePt t="2547" x="1136650" y="1847850"/>
          <p14:tracePt t="2562" x="1085850" y="1873250"/>
          <p14:tracePt t="2580" x="1035050" y="1924050"/>
          <p14:tracePt t="2596" x="990600" y="1968500"/>
          <p14:tracePt t="2613" x="965200" y="2012950"/>
          <p14:tracePt t="2630" x="958850" y="2044700"/>
          <p14:tracePt t="2647" x="958850" y="2089150"/>
          <p14:tracePt t="2663" x="958850" y="2127250"/>
          <p14:tracePt t="2679" x="971550" y="2159000"/>
          <p14:tracePt t="2696" x="996950" y="2171700"/>
          <p14:tracePt t="2712" x="1022350" y="2197100"/>
          <p14:tracePt t="2730" x="1054100" y="2209800"/>
          <p14:tracePt t="2747" x="1104900" y="2235200"/>
          <p14:tracePt t="2762" x="1149350" y="2247900"/>
          <p14:tracePt t="2779" x="1219200" y="2273300"/>
          <p14:tracePt t="2796" x="1289050" y="2292350"/>
          <p14:tracePt t="2813" x="1384300" y="2311400"/>
          <p14:tracePt t="2830" x="1473200" y="2324100"/>
          <p14:tracePt t="2847" x="1574800" y="2330450"/>
          <p14:tracePt t="2863" x="1657350" y="2336800"/>
          <p14:tracePt t="2880" x="1765300" y="2336800"/>
          <p14:tracePt t="2896" x="1854200" y="2343150"/>
          <p14:tracePt t="2913" x="1917700" y="2343150"/>
          <p14:tracePt t="2929" x="1962150" y="2343150"/>
          <p14:tracePt t="2946" x="1993900" y="2343150"/>
          <p14:tracePt t="2963" x="2044700" y="2343150"/>
          <p14:tracePt t="2979" x="2089150" y="2343150"/>
          <p14:tracePt t="2997" x="2133600" y="2343150"/>
          <p14:tracePt t="3012" x="2159000" y="2343150"/>
          <p14:tracePt t="3029" x="2178050" y="2343150"/>
          <p14:tracePt t="3046" x="2184400" y="2343150"/>
          <p14:tracePt t="3077" x="2190750" y="2343150"/>
          <p14:tracePt t="3093" x="2197100" y="2343150"/>
          <p14:tracePt t="3103" x="2203450" y="2343150"/>
          <p14:tracePt t="3114" x="2209800" y="2343150"/>
          <p14:tracePt t="3130" x="2222500" y="2349500"/>
          <p14:tracePt t="3148" x="2241550" y="2362200"/>
          <p14:tracePt t="3149" x="2247900" y="2362200"/>
          <p14:tracePt t="3162" x="2254250" y="2362200"/>
          <p14:tracePt t="3180" x="2273300" y="2368550"/>
          <p14:tracePt t="3196" x="2279650" y="2374900"/>
          <p14:tracePt t="3213" x="2286000" y="2381250"/>
          <p14:tracePt t="3230" x="2292350" y="2381250"/>
          <p14:tracePt t="3271" x="2298700" y="2381250"/>
          <p14:tracePt t="3276" x="2305050" y="2381250"/>
          <p14:tracePt t="3288" x="2311400" y="2387600"/>
          <p14:tracePt t="3296" x="2324100" y="2387600"/>
          <p14:tracePt t="3312" x="2362200" y="2393950"/>
          <p14:tracePt t="3331" x="2432050" y="2413000"/>
          <p14:tracePt t="3346" x="2482850" y="2425700"/>
          <p14:tracePt t="3363" x="2578100" y="2432050"/>
          <p14:tracePt t="3379" x="2654300" y="2438400"/>
          <p14:tracePt t="3396" x="2736850" y="2438400"/>
          <p14:tracePt t="3412" x="2806700" y="2438400"/>
          <p14:tracePt t="3429" x="2882900" y="2438400"/>
          <p14:tracePt t="3447" x="2940050" y="2438400"/>
          <p14:tracePt t="3463" x="2990850" y="2438400"/>
          <p14:tracePt t="3480" x="3022600" y="2438400"/>
          <p14:tracePt t="3496" x="3054350" y="2438400"/>
          <p14:tracePt t="3514" x="3092450" y="2438400"/>
          <p14:tracePt t="3531" x="3136900" y="2438400"/>
          <p14:tracePt t="3547" x="3181350" y="2438400"/>
          <p14:tracePt t="3562" x="3225800" y="2438400"/>
          <p14:tracePt t="3580" x="3282950" y="2438400"/>
          <p14:tracePt t="3596" x="3327400" y="2438400"/>
          <p14:tracePt t="3614" x="3365500" y="2444750"/>
          <p14:tracePt t="3630" x="3390900" y="2444750"/>
          <p14:tracePt t="3647" x="3409950" y="2444750"/>
          <p14:tracePt t="3663" x="3435350" y="2451100"/>
          <p14:tracePt t="3679" x="3460750" y="2457450"/>
          <p14:tracePt t="3697" x="3498850" y="2463800"/>
          <p14:tracePt t="3713" x="3530600" y="2470150"/>
          <p14:tracePt t="3715" x="3536950" y="2470150"/>
          <p14:tracePt t="3729" x="3556000" y="2476500"/>
          <p14:tracePt t="3747" x="3581400" y="2476500"/>
          <p14:tracePt t="3763" x="3600450" y="2482850"/>
          <p14:tracePt t="3779" x="3619500" y="2489200"/>
          <p14:tracePt t="3797" x="3651250" y="2495550"/>
          <p14:tracePt t="3813" x="3689350" y="2501900"/>
          <p14:tracePt t="3830" x="3714750" y="2501900"/>
          <p14:tracePt t="3848" x="3740150" y="2501900"/>
          <p14:tracePt t="3864" x="3759200" y="2501900"/>
          <p14:tracePt t="3880" x="3790950" y="2501900"/>
          <p14:tracePt t="3896" x="3829050" y="2501900"/>
          <p14:tracePt t="3913" x="3886200" y="2501900"/>
          <p14:tracePt t="3929" x="3949700" y="2489200"/>
          <p14:tracePt t="3946" x="4032250" y="2463800"/>
          <p14:tracePt t="3962" x="4127500" y="2432050"/>
          <p14:tracePt t="3979" x="4241800" y="2400300"/>
          <p14:tracePt t="3996" x="4343400" y="2362200"/>
          <p14:tracePt t="4013" x="4476750" y="2330450"/>
          <p14:tracePt t="4029" x="4591050" y="2305050"/>
          <p14:tracePt t="4046" x="4699000" y="2279650"/>
          <p14:tracePt t="4062" x="4813300" y="2260600"/>
          <p14:tracePt t="4080" x="4927600" y="2254250"/>
          <p14:tracePt t="4097" x="5016500" y="2247900"/>
          <p14:tracePt t="4113" x="5099050" y="2241550"/>
          <p14:tracePt t="4129" x="5175250" y="2235200"/>
          <p14:tracePt t="4146" x="5245100" y="2235200"/>
          <p14:tracePt t="4163" x="5308600" y="2235200"/>
          <p14:tracePt t="4180" x="5365750" y="2235200"/>
          <p14:tracePt t="4195" x="5410200" y="2235200"/>
          <p14:tracePt t="4212" x="5454650" y="2235200"/>
          <p14:tracePt t="4229" x="5492750" y="2241550"/>
          <p14:tracePt t="4247" x="5511800" y="2241550"/>
          <p14:tracePt t="4263" x="5537200" y="2241550"/>
          <p14:tracePt t="4279" x="5556250" y="2247900"/>
          <p14:tracePt t="4297" x="5581650" y="2260600"/>
          <p14:tracePt t="4312" x="5607050" y="2266950"/>
          <p14:tracePt t="4330" x="5626100" y="2279650"/>
          <p14:tracePt t="4346" x="5645150" y="2292350"/>
          <p14:tracePt t="4363" x="5657850" y="2298700"/>
          <p14:tracePt t="4379" x="5670550" y="2298700"/>
          <p14:tracePt t="4396" x="5670550" y="2305050"/>
          <p14:tracePt t="4413" x="5676900" y="2305050"/>
          <p14:tracePt t="4445" x="5676900" y="2311400"/>
          <p14:tracePt t="4451" x="5683250" y="2311400"/>
          <p14:tracePt t="4462" x="5689600" y="2324100"/>
          <p14:tracePt t="4480" x="5689600" y="2336800"/>
          <p14:tracePt t="4497" x="5695950" y="2362200"/>
          <p14:tracePt t="4513" x="5695950" y="2393950"/>
          <p14:tracePt t="4529" x="5695950" y="2413000"/>
          <p14:tracePt t="4547" x="5695950" y="2438400"/>
          <p14:tracePt t="4563" x="5695950" y="2457450"/>
          <p14:tracePt t="4580" x="5695950" y="2482850"/>
          <p14:tracePt t="4596" x="5695950" y="2501900"/>
          <p14:tracePt t="4613" x="5695950" y="2527300"/>
          <p14:tracePt t="4630" x="5695950" y="2546350"/>
          <p14:tracePt t="4646" x="5702300" y="2565400"/>
          <p14:tracePt t="4663" x="5715000" y="2584450"/>
          <p14:tracePt t="4680" x="5727700" y="2597150"/>
          <p14:tracePt t="4696" x="5740400" y="2609850"/>
          <p14:tracePt t="4713" x="5753100" y="2622550"/>
          <p14:tracePt t="4730" x="5765800" y="2635250"/>
          <p14:tracePt t="4748" x="5778500" y="2654300"/>
          <p14:tracePt t="4763" x="5791200" y="2667000"/>
          <p14:tracePt t="4780" x="5803900" y="2686050"/>
          <p14:tracePt t="4798" x="5810250" y="2711450"/>
          <p14:tracePt t="4813" x="5810250" y="2730500"/>
          <p14:tracePt t="4830" x="5816600" y="2755900"/>
          <p14:tracePt t="4846" x="5816600" y="2774950"/>
          <p14:tracePt t="4864" x="5810250" y="2813050"/>
          <p14:tracePt t="4880" x="5797550" y="2844800"/>
          <p14:tracePt t="4896" x="5784850" y="2882900"/>
          <p14:tracePt t="4913" x="5759450" y="2914650"/>
          <p14:tracePt t="4930" x="5746750" y="2927350"/>
          <p14:tracePt t="4946" x="5721350" y="2940050"/>
          <p14:tracePt t="4963" x="5676900" y="2946400"/>
          <p14:tracePt t="4980" x="5626100" y="2952750"/>
          <p14:tracePt t="4996" x="5562600" y="2952750"/>
          <p14:tracePt t="5013" x="5492750" y="2952750"/>
          <p14:tracePt t="5030" x="5441950" y="2952750"/>
          <p14:tracePt t="5046" x="5410200" y="2952750"/>
          <p14:tracePt t="5063" x="5391150" y="2952750"/>
          <p14:tracePt t="5080" x="5378450" y="2952750"/>
          <p14:tracePt t="5097" x="5365750" y="2952750"/>
          <p14:tracePt t="5113" x="5353050" y="2946400"/>
          <p14:tracePt t="5130" x="5334000" y="2933700"/>
          <p14:tracePt t="5147" x="5308600" y="2914650"/>
          <p14:tracePt t="5162" x="5270500" y="2889250"/>
          <p14:tracePt t="5180" x="5226050" y="2851150"/>
          <p14:tracePt t="5197" x="5187950" y="2819400"/>
          <p14:tracePt t="5212" x="5162550" y="2794000"/>
          <p14:tracePt t="5214" x="5162550" y="2787650"/>
          <p14:tracePt t="5230" x="5137150" y="2768600"/>
          <p14:tracePt t="5246" x="5092700" y="2755900"/>
          <p14:tracePt t="5262" x="5010150" y="2736850"/>
          <p14:tracePt t="5282" x="4832350" y="2724150"/>
          <p14:tracePt t="5297" x="4660900" y="2724150"/>
          <p14:tracePt t="5313" x="4476750" y="2730500"/>
          <p14:tracePt t="5330" x="4337050" y="2736850"/>
          <p14:tracePt t="5346" x="4241800" y="2736850"/>
          <p14:tracePt t="5362" x="4191000" y="2743200"/>
          <p14:tracePt t="5379" x="4159250" y="2749550"/>
          <p14:tracePt t="5397" x="4146550" y="2762250"/>
          <p14:tracePt t="5413" x="4114800" y="2781300"/>
          <p14:tracePt t="5429" x="4057650" y="2800350"/>
          <p14:tracePt t="5447" x="3943350" y="2832100"/>
          <p14:tracePt t="5463" x="3810000" y="2870200"/>
          <p14:tracePt t="5479" x="3670300" y="2901950"/>
          <p14:tracePt t="5496" x="3543300" y="2927350"/>
          <p14:tracePt t="5512" x="3435350" y="2946400"/>
          <p14:tracePt t="5530" x="3302000" y="2971800"/>
          <p14:tracePt t="5546" x="3181350" y="2990850"/>
          <p14:tracePt t="5562" x="3028950" y="3022600"/>
          <p14:tracePt t="5580" x="2832100" y="3060700"/>
          <p14:tracePt t="5596" x="2635250" y="3086100"/>
          <p14:tracePt t="5613" x="2425700" y="3111500"/>
          <p14:tracePt t="5629" x="2260600" y="3124200"/>
          <p14:tracePt t="5646" x="2089150" y="3143250"/>
          <p14:tracePt t="5663" x="1885950" y="3149600"/>
          <p14:tracePt t="5680" x="1701800" y="3155950"/>
          <p14:tracePt t="5696" x="1530350" y="3155950"/>
          <p14:tracePt t="5712" x="1333500" y="3149600"/>
          <p14:tracePt t="5715" x="1282700" y="3143250"/>
          <p14:tracePt t="5730" x="1111250" y="3124200"/>
          <p14:tracePt t="5746" x="946150" y="3098800"/>
          <p14:tracePt t="5763" x="793750" y="3067050"/>
          <p14:tracePt t="5780" x="692150" y="3041650"/>
          <p14:tracePt t="5797" x="609600" y="3009900"/>
          <p14:tracePt t="5813" x="539750" y="2952750"/>
          <p14:tracePt t="5830" x="488950" y="2889250"/>
          <p14:tracePt t="5846" x="450850" y="2806700"/>
          <p14:tracePt t="5864" x="431800" y="2698750"/>
          <p14:tracePt t="5881" x="419100" y="2603500"/>
          <p14:tracePt t="5896" x="419100" y="2540000"/>
          <p14:tracePt t="5912" x="419100" y="2463800"/>
          <p14:tracePt t="5930" x="419100" y="2381250"/>
          <p14:tracePt t="5946" x="425450" y="2324100"/>
          <p14:tracePt t="5963" x="444500" y="2254250"/>
          <p14:tracePt t="5980" x="469900" y="2197100"/>
          <p14:tracePt t="5996" x="501650" y="2133600"/>
          <p14:tracePt t="6013" x="552450" y="2070100"/>
          <p14:tracePt t="6030" x="603250" y="2025650"/>
          <p14:tracePt t="6046" x="673100" y="1981200"/>
          <p14:tracePt t="6063" x="774700" y="1930400"/>
          <p14:tracePt t="6080" x="876300" y="1879600"/>
          <p14:tracePt t="6097" x="984250" y="1835150"/>
          <p14:tracePt t="6113" x="1098550" y="1784350"/>
          <p14:tracePt t="6129" x="1193800" y="1752600"/>
          <p14:tracePt t="6146" x="1295400" y="1720850"/>
          <p14:tracePt t="6162" x="1384300" y="1701800"/>
          <p14:tracePt t="6180" x="1485900" y="1682750"/>
          <p14:tracePt t="6196" x="1574800" y="1676400"/>
          <p14:tracePt t="6215" x="1701800" y="1676400"/>
          <p14:tracePt t="6230" x="1784350" y="1689100"/>
          <p14:tracePt t="6246" x="1885950" y="1708150"/>
          <p14:tracePt t="6263" x="1993900" y="1733550"/>
          <p14:tracePt t="6280" x="2070100" y="1765300"/>
          <p14:tracePt t="6296" x="2146300" y="1790700"/>
          <p14:tracePt t="6312" x="2197100" y="1828800"/>
          <p14:tracePt t="6330" x="2260600" y="1854200"/>
          <p14:tracePt t="6346" x="2317750" y="1879600"/>
          <p14:tracePt t="6364" x="2400300" y="1911350"/>
          <p14:tracePt t="6381" x="2508250" y="1936750"/>
          <p14:tracePt t="6397" x="2609850" y="1943100"/>
          <p14:tracePt t="6413" x="2743200" y="1943100"/>
          <p14:tracePt t="6430" x="2851150" y="1943100"/>
          <p14:tracePt t="6447" x="2990850" y="1943100"/>
          <p14:tracePt t="6463" x="3143250" y="1936750"/>
          <p14:tracePt t="6479" x="3321050" y="1936750"/>
          <p14:tracePt t="6497" x="3536950" y="1936750"/>
          <p14:tracePt t="6513" x="3695700" y="1943100"/>
          <p14:tracePt t="6529" x="3867150" y="1955800"/>
          <p14:tracePt t="6547" x="4038600" y="1974850"/>
          <p14:tracePt t="6562" x="4159250" y="1993900"/>
          <p14:tracePt t="6581" x="4311650" y="2025650"/>
          <p14:tracePt t="6597" x="4476750" y="2063750"/>
          <p14:tracePt t="6613" x="4610100" y="2108200"/>
          <p14:tracePt t="6630" x="4730750" y="2133600"/>
          <p14:tracePt t="6646" x="4838700" y="2165350"/>
          <p14:tracePt t="6663" x="4965700" y="2197100"/>
          <p14:tracePt t="6680" x="5080000" y="2222500"/>
          <p14:tracePt t="6696" x="5187950" y="2254250"/>
          <p14:tracePt t="6714" x="5302250" y="2279650"/>
          <p14:tracePt t="6730" x="5378450" y="2311400"/>
          <p14:tracePt t="6746" x="5435600" y="2324100"/>
          <p14:tracePt t="6764" x="5492750" y="2343150"/>
          <p14:tracePt t="6779" x="5537200" y="2362200"/>
          <p14:tracePt t="6797" x="5600700" y="2387600"/>
          <p14:tracePt t="6813" x="5657850" y="2406650"/>
          <p14:tracePt t="6829" x="5721350" y="2432050"/>
          <p14:tracePt t="6846" x="5772150" y="2457450"/>
          <p14:tracePt t="6864" x="5816600" y="2489200"/>
          <p14:tracePt t="6880" x="5835650" y="2508250"/>
          <p14:tracePt t="6898" x="5854700" y="2527300"/>
          <p14:tracePt t="6914" x="5867400" y="2546350"/>
          <p14:tracePt t="6930" x="5880100" y="2565400"/>
          <p14:tracePt t="6947" x="5886450" y="2590800"/>
          <p14:tracePt t="6964" x="5886450" y="2609850"/>
          <p14:tracePt t="6980" x="5892800" y="2641600"/>
          <p14:tracePt t="6998" x="5892800" y="2673350"/>
          <p14:tracePt t="7013" x="5892800" y="2705100"/>
          <p14:tracePt t="7029" x="5892800" y="2730500"/>
          <p14:tracePt t="7046" x="5886450" y="2749550"/>
          <p14:tracePt t="7063" x="5886450" y="2774950"/>
          <p14:tracePt t="7081" x="5880100" y="2787650"/>
          <p14:tracePt t="7096" x="5873750" y="2806700"/>
          <p14:tracePt t="7114" x="5861050" y="2825750"/>
          <p14:tracePt t="7132" x="5835650" y="2851150"/>
          <p14:tracePt t="7146" x="5810250" y="2870200"/>
          <p14:tracePt t="7162" x="5778500" y="2889250"/>
          <p14:tracePt t="7180" x="5727700" y="2901950"/>
          <p14:tracePt t="7198" x="5657850" y="2914650"/>
          <p14:tracePt t="7199" x="5651500" y="2914650"/>
          <p14:tracePt t="7214" x="5600700" y="2914650"/>
          <p14:tracePt t="7216" x="5594350" y="2914650"/>
          <p14:tracePt t="7229" x="5549900" y="2914650"/>
          <p14:tracePt t="7246" x="5518150" y="2914650"/>
          <p14:tracePt t="7263" x="5492750" y="2914650"/>
          <p14:tracePt t="7279" x="5480050" y="2914650"/>
          <p14:tracePt t="7299" x="5454650" y="2914650"/>
          <p14:tracePt t="7313" x="5429250" y="2908300"/>
          <p14:tracePt t="7330" x="5391150" y="2889250"/>
          <p14:tracePt t="7346" x="5340350" y="2863850"/>
          <p14:tracePt t="7363" x="5283200" y="2832100"/>
          <p14:tracePt t="7380" x="5238750" y="2806700"/>
          <p14:tracePt t="7397" x="5187950" y="2774950"/>
          <p14:tracePt t="7412" x="5156200" y="2755900"/>
          <p14:tracePt t="7429" x="5118100" y="2730500"/>
          <p14:tracePt t="7446" x="5105400" y="2705100"/>
          <p14:tracePt t="7463" x="5086350" y="2673350"/>
          <p14:tracePt t="7479" x="5067300" y="2628900"/>
          <p14:tracePt t="7496" x="5060950" y="2597150"/>
          <p14:tracePt t="7512" x="5054600" y="2565400"/>
          <p14:tracePt t="7529" x="5048250" y="2527300"/>
          <p14:tracePt t="7546" x="5048250" y="2501900"/>
          <p14:tracePt t="7563" x="5048250" y="2470150"/>
          <p14:tracePt t="7580" x="5048250" y="2444750"/>
          <p14:tracePt t="7596" x="5048250" y="2419350"/>
          <p14:tracePt t="7612" x="5054600" y="2381250"/>
          <p14:tracePt t="7630" x="5060950" y="2349500"/>
          <p14:tracePt t="7646" x="5073650" y="2324100"/>
          <p14:tracePt t="7663" x="5086350" y="2305050"/>
          <p14:tracePt t="7680" x="5105400" y="2279650"/>
          <p14:tracePt t="7696" x="5124450" y="2260600"/>
          <p14:tracePt t="7714" x="5149850" y="2235200"/>
          <p14:tracePt t="7730" x="5168900" y="2209800"/>
          <p14:tracePt t="7747" x="5200650" y="2190750"/>
          <p14:tracePt t="7762" x="5226050" y="2171700"/>
          <p14:tracePt t="7781" x="5257800" y="2152650"/>
          <p14:tracePt t="7799" x="5289550" y="2133600"/>
          <p14:tracePt t="7813" x="5314950" y="2120900"/>
          <p14:tracePt t="7831" x="5340350" y="2108200"/>
          <p14:tracePt t="7847" x="5372100" y="2095500"/>
          <p14:tracePt t="7863" x="5397500" y="2089150"/>
          <p14:tracePt t="7881" x="5429250" y="2082800"/>
          <p14:tracePt t="7899" x="5454650" y="2082800"/>
          <p14:tracePt t="7913" x="5473700" y="2082800"/>
          <p14:tracePt t="7930" x="5499100" y="2082800"/>
          <p14:tracePt t="7947" x="5524500" y="2082800"/>
          <p14:tracePt t="7963" x="5549900" y="2076450"/>
          <p14:tracePt t="7980" x="5575300" y="2076450"/>
          <p14:tracePt t="7996" x="5607050" y="2076450"/>
          <p14:tracePt t="8013" x="5651500" y="2076450"/>
          <p14:tracePt t="8030" x="5702300" y="2076450"/>
          <p14:tracePt t="8046" x="5759450" y="2082800"/>
          <p14:tracePt t="8062" x="5803900" y="2089150"/>
          <p14:tracePt t="8080" x="5861050" y="2101850"/>
          <p14:tracePt t="8097" x="5905500" y="2114550"/>
          <p14:tracePt t="8113" x="5937250" y="2127250"/>
          <p14:tracePt t="8131" x="5962650" y="2133600"/>
          <p14:tracePt t="8146" x="5988050" y="2139950"/>
          <p14:tracePt t="8163" x="6007100" y="2146300"/>
          <p14:tracePt t="8179" x="6026150" y="2146300"/>
          <p14:tracePt t="8196" x="6032500" y="2152650"/>
          <p14:tracePt t="8214" x="6045200" y="2165350"/>
          <p14:tracePt t="8229" x="6064250" y="2178050"/>
          <p14:tracePt t="8246" x="6083300" y="2197100"/>
          <p14:tracePt t="8263" x="6102350" y="2216150"/>
          <p14:tracePt t="8280" x="6127750" y="2241550"/>
          <p14:tracePt t="8296" x="6146800" y="2266950"/>
          <p14:tracePt t="8313" x="6165850" y="2292350"/>
          <p14:tracePt t="8330" x="6172200" y="2317750"/>
          <p14:tracePt t="8346" x="6184900" y="2336800"/>
          <p14:tracePt t="8364" x="6191250" y="2362200"/>
          <p14:tracePt t="8381" x="6203950" y="2393950"/>
          <p14:tracePt t="8396" x="6210300" y="2413000"/>
          <p14:tracePt t="8412" x="6216650" y="2438400"/>
          <p14:tracePt t="8431" x="6216650" y="2470150"/>
          <p14:tracePt t="8447" x="6223000" y="2508250"/>
          <p14:tracePt t="8463" x="6223000" y="2546350"/>
          <p14:tracePt t="8480" x="6229350" y="2584450"/>
          <p14:tracePt t="8497" x="6229350" y="2616200"/>
          <p14:tracePt t="8513" x="6229350" y="2647950"/>
          <p14:tracePt t="8530" x="6229350" y="2679700"/>
          <p14:tracePt t="8545" x="6229350" y="2705100"/>
          <p14:tracePt t="8562" x="6223000" y="2730500"/>
          <p14:tracePt t="8579" x="6216650" y="2762250"/>
          <p14:tracePt t="8597" x="6197600" y="2794000"/>
          <p14:tracePt t="8614" x="6184900" y="2819400"/>
          <p14:tracePt t="8631" x="6178550" y="2844800"/>
          <p14:tracePt t="8646" x="6172200" y="2851150"/>
          <p14:tracePt t="8663" x="6172200" y="2857500"/>
          <p14:tracePt t="8778" x="6165850" y="2857500"/>
          <p14:tracePt t="8783" x="6165850" y="2863850"/>
          <p14:tracePt t="8796" x="6159500" y="2870200"/>
          <p14:tracePt t="8813" x="6153150" y="2870200"/>
          <p14:tracePt t="8873" x="6153150" y="2876550"/>
          <p14:tracePt t="8940" x="6153150" y="2882900"/>
          <p14:tracePt t="8943" x="6146800" y="2882900"/>
          <p14:tracePt t="8946" x="6146800" y="2889250"/>
          <p14:tracePt t="8963" x="6146800" y="2895600"/>
          <p14:tracePt t="8980" x="6146800" y="2901950"/>
          <p14:tracePt t="9239" x="6146800" y="2908300"/>
          <p14:tracePt t="9245" x="6146800" y="2914650"/>
          <p14:tracePt t="9249" x="6140450" y="2921000"/>
          <p14:tracePt t="9264" x="6140450" y="2940050"/>
          <p14:tracePt t="9281" x="6134100" y="2946400"/>
          <p14:tracePt t="9296" x="6134100" y="2952750"/>
          <p14:tracePt t="9312" x="6127750" y="2959100"/>
          <p14:tracePt t="9329" x="6121400" y="2971800"/>
          <p14:tracePt t="9346" x="6115050" y="2978150"/>
          <p14:tracePt t="9363" x="6102350" y="2990850"/>
          <p14:tracePt t="9380" x="6096000" y="2997200"/>
          <p14:tracePt t="9397" x="6083300" y="3003550"/>
          <p14:tracePt t="9415" x="6057900" y="3028950"/>
          <p14:tracePt t="9429" x="6019800" y="3048000"/>
          <p14:tracePt t="9446" x="5962650" y="3092450"/>
          <p14:tracePt t="9463" x="5880100" y="3149600"/>
          <p14:tracePt t="9479" x="5765800" y="3213100"/>
          <p14:tracePt t="9497" x="5613400" y="3276600"/>
          <p14:tracePt t="9513" x="5384800" y="3352800"/>
          <p14:tracePt t="9529" x="5143500" y="3416300"/>
          <p14:tracePt t="9545" x="4889500" y="3473450"/>
          <p14:tracePt t="9562" x="4654550" y="3530600"/>
          <p14:tracePt t="9580" x="4413250" y="3581400"/>
          <p14:tracePt t="9596" x="4191000" y="3638550"/>
          <p14:tracePt t="9612" x="3949700" y="3733800"/>
          <p14:tracePt t="9630" x="3663950" y="3860800"/>
          <p14:tracePt t="9647" x="3340100" y="4006850"/>
          <p14:tracePt t="9662" x="3130550" y="4083050"/>
          <p14:tracePt t="9679" x="2927350" y="4127500"/>
          <p14:tracePt t="9696" x="2787650" y="4146550"/>
          <p14:tracePt t="9715" x="2628900" y="4152900"/>
          <p14:tracePt t="9730" x="2520950" y="4146550"/>
          <p14:tracePt t="9747" x="2368550" y="4121150"/>
          <p14:tracePt t="9762" x="2222500" y="4095750"/>
          <p14:tracePt t="9779" x="2000250" y="4057650"/>
          <p14:tracePt t="9796" x="1803400" y="4025900"/>
          <p14:tracePt t="9812" x="1625600" y="3987800"/>
          <p14:tracePt t="9830" x="1460500" y="3956050"/>
          <p14:tracePt t="9846" x="1333500" y="3917950"/>
          <p14:tracePt t="9864" x="1212850" y="3879850"/>
          <p14:tracePt t="9880" x="1117600" y="3848100"/>
          <p14:tracePt t="9899" x="1003300" y="3790950"/>
          <p14:tracePt t="9913" x="927100" y="3740150"/>
          <p14:tracePt t="9929" x="844550" y="3683000"/>
          <p14:tracePt t="9946" x="755650" y="3613150"/>
          <p14:tracePt t="9962" x="660400" y="3549650"/>
          <p14:tracePt t="9979" x="565150" y="3479800"/>
          <p14:tracePt t="9997" x="501650" y="3409950"/>
          <p14:tracePt t="10012" x="457200" y="3340100"/>
          <p14:tracePt t="10030" x="438150" y="3270250"/>
          <p14:tracePt t="10047" x="438150" y="3213100"/>
          <p14:tracePt t="10062" x="438150" y="3162300"/>
          <p14:tracePt t="10080" x="469900" y="3092450"/>
          <p14:tracePt t="10096" x="495300" y="3035300"/>
          <p14:tracePt t="10113" x="533400" y="2971800"/>
          <p14:tracePt t="10129" x="571500" y="2914650"/>
          <p14:tracePt t="10146" x="615950" y="2870200"/>
          <p14:tracePt t="10162" x="660400" y="2819400"/>
          <p14:tracePt t="10180" x="711200" y="2774950"/>
          <p14:tracePt t="10197" x="762000" y="2736850"/>
          <p14:tracePt t="10213" x="812800" y="2705100"/>
          <p14:tracePt t="10215" x="819150" y="2698750"/>
          <p14:tracePt t="10229" x="863600" y="2679700"/>
          <p14:tracePt t="10246" x="927100" y="2647950"/>
          <p14:tracePt t="10262" x="996950" y="2616200"/>
          <p14:tracePt t="10278" x="1060450" y="2584450"/>
          <p14:tracePt t="10296" x="1130300" y="2546350"/>
          <p14:tracePt t="10312" x="1187450" y="2527300"/>
          <p14:tracePt t="10330" x="1250950" y="2501900"/>
          <p14:tracePt t="10346" x="1301750" y="2495550"/>
          <p14:tracePt t="10362" x="1346200" y="2489200"/>
          <p14:tracePt t="10381" x="1384300" y="2489200"/>
          <p14:tracePt t="10397" x="1416050" y="2489200"/>
          <p14:tracePt t="10413" x="1454150" y="2501900"/>
          <p14:tracePt t="10430" x="1504950" y="2520950"/>
          <p14:tracePt t="10446" x="1562100" y="2552700"/>
          <p14:tracePt t="10463" x="1625600" y="2597150"/>
          <p14:tracePt t="10480" x="1670050" y="2635250"/>
          <p14:tracePt t="10497" x="1701800" y="2673350"/>
          <p14:tracePt t="10513" x="1720850" y="2717800"/>
          <p14:tracePt t="10529" x="1720850" y="2762250"/>
          <p14:tracePt t="10546" x="1720850" y="2806700"/>
          <p14:tracePt t="10562" x="1701800" y="2851150"/>
          <p14:tracePt t="10580" x="1657350" y="2895600"/>
          <p14:tracePt t="10597" x="1619250" y="2927350"/>
          <p14:tracePt t="10613" x="1587500" y="2959100"/>
          <p14:tracePt t="10629" x="1568450" y="2990850"/>
          <p14:tracePt t="10646" x="1562100" y="3035300"/>
          <p14:tracePt t="10662" x="1562100" y="3079750"/>
          <p14:tracePt t="10679" x="1593850" y="3155950"/>
          <p14:tracePt t="10697" x="1676400" y="3251200"/>
          <p14:tracePt t="10713" x="1822450" y="3371850"/>
          <p14:tracePt t="10716" x="1841500" y="3390900"/>
          <p14:tracePt t="10730" x="2038350" y="3505200"/>
          <p14:tracePt t="10747" x="2311400" y="3632200"/>
          <p14:tracePt t="10764" x="2654300" y="3752850"/>
          <p14:tracePt t="10779" x="2952750" y="3841750"/>
          <p14:tracePt t="10797" x="3270250" y="3930650"/>
          <p14:tracePt t="10812" x="3492500" y="3975100"/>
          <p14:tracePt t="10830" x="3752850" y="4019550"/>
          <p14:tracePt t="10846" x="3975100" y="4038600"/>
          <p14:tracePt t="10862" x="4203700" y="4057650"/>
          <p14:tracePt t="10880" x="4483100" y="4076700"/>
          <p14:tracePt t="10897" x="4756150" y="4076700"/>
          <p14:tracePt t="10912" x="4953000" y="4076700"/>
          <p14:tracePt t="10930" x="5162550" y="4076700"/>
          <p14:tracePt t="10946" x="5314950" y="4070350"/>
          <p14:tracePt t="10963" x="5467350" y="4057650"/>
          <p14:tracePt t="10979" x="5607050" y="4051300"/>
          <p14:tracePt t="10996" x="5746750" y="4044950"/>
          <p14:tracePt t="11013" x="5918200" y="4032250"/>
          <p14:tracePt t="11029" x="6057900" y="4006850"/>
          <p14:tracePt t="11046" x="6197600" y="3987800"/>
          <p14:tracePt t="11062" x="6318250" y="3968750"/>
          <p14:tracePt t="11080" x="6438900" y="3949700"/>
          <p14:tracePt t="11097" x="6515100" y="3930650"/>
          <p14:tracePt t="11112" x="6578600" y="3905250"/>
          <p14:tracePt t="11130" x="6616700" y="3886200"/>
          <p14:tracePt t="11146" x="6635750" y="3860800"/>
          <p14:tracePt t="11163" x="6648450" y="3829050"/>
          <p14:tracePt t="11180" x="6648450" y="3790950"/>
          <p14:tracePt t="11196" x="6642100" y="3746500"/>
          <p14:tracePt t="11213" x="6623050" y="3708400"/>
          <p14:tracePt t="11215" x="6623050" y="3702050"/>
          <p14:tracePt t="11229" x="6604000" y="3676650"/>
          <p14:tracePt t="11246" x="6572250" y="3638550"/>
          <p14:tracePt t="11263" x="6546850" y="3594100"/>
          <p14:tracePt t="11280" x="6515100" y="3549650"/>
          <p14:tracePt t="11296" x="6470650" y="3511550"/>
          <p14:tracePt t="11314" x="6426200" y="3473450"/>
          <p14:tracePt t="11330" x="6369050" y="3435350"/>
          <p14:tracePt t="11346" x="6305550" y="3390900"/>
          <p14:tracePt t="11363" x="6216650" y="3340100"/>
          <p14:tracePt t="11379" x="6115050" y="3289300"/>
          <p14:tracePt t="11396" x="6000750" y="3225800"/>
          <p14:tracePt t="11412" x="5905500" y="3168650"/>
          <p14:tracePt t="11430" x="5810250" y="3105150"/>
          <p14:tracePt t="11447" x="5734050" y="3048000"/>
          <p14:tracePt t="11463" x="5695950" y="3009900"/>
          <p14:tracePt t="11479" x="5670550" y="2978150"/>
          <p14:tracePt t="11496" x="5651500" y="2946400"/>
          <p14:tracePt t="11513" x="5626100" y="2908300"/>
          <p14:tracePt t="11530" x="5600700" y="2863850"/>
          <p14:tracePt t="11546" x="5575300" y="2806700"/>
          <p14:tracePt t="11562" x="5549900" y="2762250"/>
          <p14:tracePt t="11580" x="5518150" y="2717800"/>
          <p14:tracePt t="11597" x="5492750" y="2679700"/>
          <p14:tracePt t="11612" x="5480050" y="2660650"/>
          <p14:tracePt t="11630" x="5467350" y="2628900"/>
          <p14:tracePt t="11648" x="5448300" y="2584450"/>
          <p14:tracePt t="11649" x="5441950" y="2578100"/>
          <p14:tracePt t="11663" x="5429250" y="2533650"/>
          <p14:tracePt t="11679" x="5416550" y="2476500"/>
          <p14:tracePt t="11696" x="5410200" y="2419350"/>
          <p14:tracePt t="11713" x="5410200" y="2381250"/>
          <p14:tracePt t="11730" x="5410200" y="2355850"/>
          <p14:tracePt t="11747" x="5422900" y="2324100"/>
          <p14:tracePt t="11762" x="5435600" y="2292350"/>
          <p14:tracePt t="11781" x="5473700" y="2247900"/>
          <p14:tracePt t="11795" x="5505450" y="2216150"/>
          <p14:tracePt t="11814" x="5549900" y="2184400"/>
          <p14:tracePt t="11830" x="5581650" y="2171700"/>
          <p14:tracePt t="11847" x="5607050" y="2159000"/>
          <p14:tracePt t="11862" x="5638800" y="2159000"/>
          <p14:tracePt t="11880" x="5676900" y="2159000"/>
          <p14:tracePt t="11897" x="5715000" y="2159000"/>
          <p14:tracePt t="11914" x="5740400" y="2159000"/>
          <p14:tracePt t="11930" x="5759450" y="2159000"/>
          <p14:tracePt t="11948" x="5778500" y="2165350"/>
          <p14:tracePt t="11963" x="5791200" y="2165350"/>
          <p14:tracePt t="11980" x="5810250" y="2171700"/>
          <p14:tracePt t="11997" x="5829300" y="2171700"/>
          <p14:tracePt t="12013" x="5867400" y="2190750"/>
          <p14:tracePt t="12029" x="5905500" y="2222500"/>
          <p14:tracePt t="12047" x="5962650" y="2266950"/>
          <p14:tracePt t="12063" x="6000750" y="2298700"/>
          <p14:tracePt t="12080" x="6045200" y="2343150"/>
          <p14:tracePt t="12096" x="6070600" y="2374900"/>
          <p14:tracePt t="12114" x="6089650" y="2406650"/>
          <p14:tracePt t="12129" x="6102350" y="2451100"/>
          <p14:tracePt t="12147" x="6108700" y="2501900"/>
          <p14:tracePt t="12162" x="6115050" y="2533650"/>
          <p14:tracePt t="12179" x="6115050" y="2584450"/>
          <p14:tracePt t="12196" x="6115050" y="2628900"/>
          <p14:tracePt t="12212" x="6115050" y="2673350"/>
          <p14:tracePt t="12215" x="6115050" y="2686050"/>
          <p14:tracePt t="12230" x="6102350" y="2724150"/>
          <p14:tracePt t="12246" x="6083300" y="2762250"/>
          <p14:tracePt t="12262" x="6064250" y="2787650"/>
          <p14:tracePt t="12279" x="6032500" y="2819400"/>
          <p14:tracePt t="12298" x="6000750" y="2844800"/>
          <p14:tracePt t="12299" x="5994400" y="2851150"/>
          <p14:tracePt t="12314" x="5969000" y="2870200"/>
          <p14:tracePt t="12330" x="5930900" y="2895600"/>
          <p14:tracePt t="12346" x="5873750" y="2914650"/>
          <p14:tracePt t="12362" x="5816600" y="2927350"/>
          <p14:tracePt t="12380" x="5740400" y="2933700"/>
          <p14:tracePt t="12396" x="5689600" y="2933700"/>
          <p14:tracePt t="12413" x="5638800" y="2933700"/>
          <p14:tracePt t="12429" x="5613400" y="2933700"/>
          <p14:tracePt t="12446" x="5600700" y="2933700"/>
          <p14:tracePt t="12463" x="5588000" y="2933700"/>
          <p14:tracePt t="12480" x="5581650" y="2933700"/>
          <p14:tracePt t="12500" x="5575300" y="2933700"/>
          <p14:tracePt t="12518" x="5568950" y="2933700"/>
          <p14:tracePt t="12530" x="5568950" y="2927350"/>
          <p14:tracePt t="12547" x="5549900" y="2921000"/>
          <p14:tracePt t="12564" x="5511800" y="2889250"/>
          <p14:tracePt t="12580" x="5486400" y="2863850"/>
          <p14:tracePt t="12597" x="5461000" y="2838450"/>
          <p14:tracePt t="12613" x="5441950" y="2813050"/>
          <p14:tracePt t="12630" x="5429250" y="2800350"/>
          <p14:tracePt t="12647" x="5422900" y="2781300"/>
          <p14:tracePt t="12662" x="5416550" y="2774950"/>
          <p14:tracePt t="12681" x="5416550" y="2755900"/>
          <p14:tracePt t="12697" x="5403850" y="2730500"/>
          <p14:tracePt t="12713" x="5391150" y="2686050"/>
          <p14:tracePt t="12717" x="5391150" y="2673350"/>
          <p14:tracePt t="12729" x="5384800" y="2641600"/>
          <p14:tracePt t="12748" x="5384800" y="2603500"/>
          <p14:tracePt t="12763" x="5384800" y="2578100"/>
          <p14:tracePt t="12780" x="5384800" y="2552700"/>
          <p14:tracePt t="12796" x="5391150" y="2520950"/>
          <p14:tracePt t="12812" x="5403850" y="2489200"/>
          <p14:tracePt t="12830" x="5416550" y="2444750"/>
          <p14:tracePt t="12847" x="5435600" y="2400300"/>
          <p14:tracePt t="12863" x="5467350" y="2355850"/>
          <p14:tracePt t="12880" x="5499100" y="2324100"/>
          <p14:tracePt t="12897" x="5537200" y="2292350"/>
          <p14:tracePt t="12912" x="5562600" y="2266950"/>
          <p14:tracePt t="12929" x="5600700" y="2241550"/>
          <p14:tracePt t="12946" x="5638800" y="2222500"/>
          <p14:tracePt t="12963" x="5676900" y="2203450"/>
          <p14:tracePt t="12979" x="5708650" y="2190750"/>
          <p14:tracePt t="12999" x="5740400" y="2184400"/>
          <p14:tracePt t="12999" x="5746750" y="2184400"/>
          <p14:tracePt t="13012" x="5759450" y="2184400"/>
          <p14:tracePt t="13030" x="5778500" y="2184400"/>
          <p14:tracePt t="13047" x="5797550" y="2184400"/>
          <p14:tracePt t="13062" x="5810250" y="2184400"/>
          <p14:tracePt t="13080" x="5822950" y="2190750"/>
          <p14:tracePt t="13097" x="5829300" y="2197100"/>
          <p14:tracePt t="13113" x="5848350" y="2209800"/>
          <p14:tracePt t="13130" x="5854700" y="2222500"/>
          <p14:tracePt t="13147" x="5861050" y="2228850"/>
          <p14:tracePt t="13591" x="5867400" y="2228850"/>
          <p14:tracePt t="13597" x="5873750" y="2228850"/>
          <p14:tracePt t="13602" x="5892800" y="2228850"/>
          <p14:tracePt t="13613" x="5962650" y="2222500"/>
          <p14:tracePt t="13630" x="6115050" y="2178050"/>
          <p14:tracePt t="13649" x="6337300" y="2120900"/>
          <p14:tracePt t="13662" x="6521450" y="2076450"/>
          <p14:tracePt t="13699" x="6851650" y="1993900"/>
          <p14:tracePt t="13732" x="7054850" y="1949450"/>
          <p14:tracePt t="13736" x="7073900" y="1943100"/>
          <p14:tracePt t="13766" x="7213600" y="1917700"/>
          <p14:tracePt t="13779" x="7283450" y="1905000"/>
          <p14:tracePt t="13796" x="7359650" y="1898650"/>
          <p14:tracePt t="13812" x="7423150" y="1898650"/>
          <p14:tracePt t="13830" x="7480300" y="1898650"/>
          <p14:tracePt t="13846" x="7524750" y="1898650"/>
          <p14:tracePt t="13862" x="7588250" y="1898650"/>
          <p14:tracePt t="13879" x="7677150" y="1911350"/>
          <p14:tracePt t="13896" x="7772400" y="1930400"/>
          <p14:tracePt t="13912" x="7867650" y="1949450"/>
          <p14:tracePt t="13929" x="7956550" y="1968500"/>
          <p14:tracePt t="13946" x="8039100" y="1993900"/>
          <p14:tracePt t="13962" x="8108950" y="2012950"/>
          <p14:tracePt t="13979" x="8191500" y="2038350"/>
          <p14:tracePt t="13996" x="8261350" y="2063750"/>
          <p14:tracePt t="14013" x="8350250" y="2095500"/>
          <p14:tracePt t="14030" x="8426450" y="2120900"/>
          <p14:tracePt t="14046" x="8483600" y="2139950"/>
          <p14:tracePt t="14063" x="8528050" y="2152650"/>
          <p14:tracePt t="14079" x="8547100" y="2165350"/>
          <p14:tracePt t="14097" x="8566150" y="2184400"/>
          <p14:tracePt t="14113" x="8591550" y="2197100"/>
          <p14:tracePt t="14129" x="8610600" y="2222500"/>
          <p14:tracePt t="14147" x="8636000" y="2254250"/>
          <p14:tracePt t="14162" x="8661400" y="2298700"/>
          <p14:tracePt t="14180" x="8705850" y="2374900"/>
          <p14:tracePt t="14197" x="8743950" y="2457450"/>
          <p14:tracePt t="14213" x="8769350" y="2533650"/>
          <p14:tracePt t="14216" x="8775700" y="2546350"/>
          <p14:tracePt t="14230" x="8788400" y="2609850"/>
          <p14:tracePt t="14245" x="8794750" y="2673350"/>
          <p14:tracePt t="14262" x="8794750" y="2743200"/>
          <p14:tracePt t="14280" x="8769350" y="2806700"/>
          <p14:tracePt t="14298" x="8718550" y="2870200"/>
          <p14:tracePt t="14299" x="8712200" y="2876550"/>
          <p14:tracePt t="14313" x="8661400" y="2921000"/>
          <p14:tracePt t="14329" x="8566150" y="2965450"/>
          <p14:tracePt t="14346" x="8451850" y="3003550"/>
          <p14:tracePt t="14362" x="8312150" y="3035300"/>
          <p14:tracePt t="14380" x="8185150" y="3041650"/>
          <p14:tracePt t="14396" x="8108950" y="3041650"/>
          <p14:tracePt t="14412" x="8039100" y="3028950"/>
          <p14:tracePt t="14429" x="7969250" y="2984500"/>
          <p14:tracePt t="14447" x="7899400" y="2933700"/>
          <p14:tracePt t="14463" x="7835900" y="2882900"/>
          <p14:tracePt t="14480" x="7759700" y="2813050"/>
          <p14:tracePt t="14497" x="7708900" y="2730500"/>
          <p14:tracePt t="14512" x="7683500" y="2660650"/>
          <p14:tracePt t="14529" x="7658100" y="2578100"/>
          <p14:tracePt t="14546" x="7651750" y="2501900"/>
          <p14:tracePt t="14562" x="7651750" y="2425700"/>
          <p14:tracePt t="14580" x="7651750" y="2336800"/>
          <p14:tracePt t="14596" x="7651750" y="2266950"/>
          <p14:tracePt t="14612" x="7664450" y="2209800"/>
          <p14:tracePt t="14630" x="7683500" y="2165350"/>
          <p14:tracePt t="14647" x="7708900" y="2120900"/>
          <p14:tracePt t="14662" x="7727950" y="2095500"/>
          <p14:tracePt t="14680" x="7753350" y="2063750"/>
          <p14:tracePt t="14696" x="7778750" y="2044700"/>
          <p14:tracePt t="14712" x="7816850" y="2032000"/>
          <p14:tracePt t="14715" x="7829550" y="2025650"/>
          <p14:tracePt t="14730" x="7867650" y="2025650"/>
          <p14:tracePt t="14748" x="7931150" y="2025650"/>
          <p14:tracePt t="14762" x="7975600" y="2025650"/>
          <p14:tracePt t="14779" x="8026400" y="2025650"/>
          <p14:tracePt t="14796" x="8058150" y="2025650"/>
          <p14:tracePt t="14813" x="8089900" y="2025650"/>
          <p14:tracePt t="14830" x="8121650" y="2032000"/>
          <p14:tracePt t="14848" x="8153400" y="2038350"/>
          <p14:tracePt t="14849" x="8159750" y="2038350"/>
          <p14:tracePt t="14863" x="8197850" y="2044700"/>
          <p14:tracePt t="14879" x="8248650" y="2057400"/>
          <p14:tracePt t="14897" x="8286750" y="2070100"/>
          <p14:tracePt t="14912" x="8312150" y="2082800"/>
          <p14:tracePt t="14930" x="8356600" y="2108200"/>
          <p14:tracePt t="14946" x="8394700" y="2139950"/>
          <p14:tracePt t="14962" x="8451850" y="2178050"/>
          <p14:tracePt t="14979" x="8515350" y="2228850"/>
          <p14:tracePt t="14997" x="8578850" y="2292350"/>
          <p14:tracePt t="15013" x="8642350" y="2349500"/>
          <p14:tracePt t="15030" x="8693150" y="2400300"/>
          <p14:tracePt t="15047" x="8724900" y="2451100"/>
          <p14:tracePt t="15063" x="8750300" y="2482850"/>
          <p14:tracePt t="15079" x="8775700" y="2514600"/>
          <p14:tracePt t="15097" x="8788400" y="2546350"/>
          <p14:tracePt t="15113" x="8801100" y="2578100"/>
          <p14:tracePt t="15129" x="8807450" y="2609850"/>
          <p14:tracePt t="15147" x="8813800" y="2660650"/>
          <p14:tracePt t="15162" x="8820150" y="2698750"/>
          <p14:tracePt t="15179" x="8820150" y="2743200"/>
          <p14:tracePt t="15198" x="8807450" y="2794000"/>
          <p14:tracePt t="15199" x="8801100" y="2800350"/>
          <p14:tracePt t="15214" x="8775700" y="2838450"/>
          <p14:tracePt t="15229" x="8737600" y="2876550"/>
          <p14:tracePt t="15247" x="8680450" y="2914650"/>
          <p14:tracePt t="15262" x="8610600" y="2940050"/>
          <p14:tracePt t="15279" x="8521700" y="2971800"/>
          <p14:tracePt t="15296" x="8439150" y="2984500"/>
          <p14:tracePt t="15312" x="8375650" y="2990850"/>
          <p14:tracePt t="15330" x="8318500" y="2990850"/>
          <p14:tracePt t="15346" x="8286750" y="2984500"/>
          <p14:tracePt t="15362" x="8267700" y="2971800"/>
          <p14:tracePt t="15381" x="8242300" y="2952750"/>
          <p14:tracePt t="15397" x="8223250" y="2914650"/>
          <p14:tracePt t="15412" x="8191500" y="2870200"/>
          <p14:tracePt t="15430" x="8159750" y="2813050"/>
          <p14:tracePt t="15447" x="8134350" y="2762250"/>
          <p14:tracePt t="15462" x="8108950" y="2705100"/>
          <p14:tracePt t="15480" x="8083550" y="2647950"/>
          <p14:tracePt t="15496" x="8064500" y="2603500"/>
          <p14:tracePt t="15513" x="8051800" y="2546350"/>
          <p14:tracePt t="15530" x="8039100" y="2489200"/>
          <p14:tracePt t="15546" x="8032750" y="2419350"/>
          <p14:tracePt t="15562" x="8039100" y="2349500"/>
          <p14:tracePt t="15579" x="8058150" y="2273300"/>
          <p14:tracePt t="15596" x="8083550" y="2216150"/>
          <p14:tracePt t="15612" x="8108950" y="2171700"/>
          <p14:tracePt t="15629" x="8153400" y="2133600"/>
          <p14:tracePt t="15646" x="8197850" y="2114550"/>
          <p14:tracePt t="15663" x="8235950" y="2095500"/>
          <p14:tracePt t="15680" x="8280400" y="2082800"/>
          <p14:tracePt t="15697" x="8350250" y="2076450"/>
          <p14:tracePt t="15713" x="8413750" y="2076450"/>
          <p14:tracePt t="15715" x="8420100" y="2076450"/>
          <p14:tracePt t="15730" x="8489950" y="2076450"/>
          <p14:tracePt t="15747" x="8578850" y="2076450"/>
          <p14:tracePt t="15762" x="8648700" y="2089150"/>
          <p14:tracePt t="15779" x="8705850" y="2101850"/>
          <p14:tracePt t="15797" x="8743950" y="2114550"/>
          <p14:tracePt t="15814" x="8775700" y="2133600"/>
          <p14:tracePt t="15829" x="8801100" y="2165350"/>
          <p14:tracePt t="15846" x="8845550" y="2216150"/>
          <p14:tracePt t="15863" x="8890000" y="2292350"/>
          <p14:tracePt t="15880" x="8940800" y="2413000"/>
          <p14:tracePt t="15897" x="8978900" y="2546350"/>
          <p14:tracePt t="15898" x="8978900" y="2559050"/>
          <p14:tracePt t="15912" x="8991600" y="2679700"/>
          <p14:tracePt t="15929" x="8991600" y="2787650"/>
          <p14:tracePt t="15946" x="8966200" y="2851150"/>
          <p14:tracePt t="15962" x="8940800" y="2882900"/>
          <p14:tracePt t="15981" x="8921750" y="2908300"/>
          <p14:tracePt t="15998" x="8902700" y="2914650"/>
          <p14:tracePt t="16013" x="8890000" y="2914650"/>
          <p14:tracePt t="16030" x="8883650" y="2914650"/>
          <p14:tracePt t="16140" x="8883650" y="2921000"/>
          <p14:tracePt t="16538" x="8877300" y="2921000"/>
          <p14:tracePt t="16894" x="8870950" y="2921000"/>
          <p14:tracePt t="16898" x="8858250" y="2921000"/>
          <p14:tracePt t="16904" x="8845550" y="2927350"/>
          <p14:tracePt t="16918" x="8794750" y="2940050"/>
          <p14:tracePt t="16935" x="8718550" y="2959100"/>
          <p14:tracePt t="16950" x="8648700" y="2971800"/>
          <p14:tracePt t="16969" x="8559800" y="2984500"/>
          <p14:tracePt t="16983" x="8521700" y="2984500"/>
          <p14:tracePt t="17001" x="8483600" y="2990850"/>
          <p14:tracePt t="17021" x="8464550" y="2990850"/>
          <p14:tracePt t="17035" x="8458200" y="2990850"/>
          <p14:tracePt t="17062" x="8445500" y="2990850"/>
          <p14:tracePt t="17081" x="8426450" y="2990850"/>
          <p14:tracePt t="17097" x="8407400" y="2990850"/>
          <p14:tracePt t="17114" x="8388350" y="2984500"/>
          <p14:tracePt t="17130" x="8356600" y="2978150"/>
          <p14:tracePt t="17148" x="8324850" y="2971800"/>
          <p14:tracePt t="17163" x="8293100" y="2959100"/>
          <p14:tracePt t="17180" x="8248650" y="2940050"/>
          <p14:tracePt t="17196" x="8197850" y="2908300"/>
          <p14:tracePt t="17213" x="8159750" y="2882900"/>
          <p14:tracePt t="17215" x="8153400" y="2870200"/>
          <p14:tracePt t="17229" x="8128000" y="2851150"/>
          <p14:tracePt t="17247" x="8108950" y="2832100"/>
          <p14:tracePt t="17264" x="8096250" y="2813050"/>
          <p14:tracePt t="17281" x="8077200" y="2781300"/>
          <p14:tracePt t="17296" x="8070850" y="2749550"/>
          <p14:tracePt t="17312" x="8051800" y="2692400"/>
          <p14:tracePt t="17330" x="8045450" y="2609850"/>
          <p14:tracePt t="17347" x="8045450" y="2533650"/>
          <p14:tracePt t="17362" x="8045450" y="2476500"/>
          <p14:tracePt t="17379" x="8045450" y="2419350"/>
          <p14:tracePt t="17396" x="8045450" y="2374900"/>
          <p14:tracePt t="17413" x="8051800" y="2336800"/>
          <p14:tracePt t="17429" x="8064500" y="2311400"/>
          <p14:tracePt t="17447" x="8096250" y="2292350"/>
          <p14:tracePt t="17464" x="8140700" y="2279650"/>
          <p14:tracePt t="17480" x="8191500" y="2279650"/>
          <p14:tracePt t="17496" x="8248650" y="2279650"/>
          <p14:tracePt t="17512" x="8293100" y="2286000"/>
          <p14:tracePt t="17531" x="8324850" y="2292350"/>
          <p14:tracePt t="17548" x="8343900" y="2298700"/>
          <p14:tracePt t="17562" x="8350250" y="2298700"/>
          <p14:tracePt t="17580" x="8362950" y="2311400"/>
          <p14:tracePt t="17597" x="8401050" y="2349500"/>
          <p14:tracePt t="17612" x="8420100" y="2374900"/>
          <p14:tracePt t="17629" x="8445500" y="2413000"/>
          <p14:tracePt t="17646" x="8451850" y="2438400"/>
          <p14:tracePt t="17662" x="8458200" y="2451100"/>
          <p14:tracePt t="17681" x="8464550" y="2463800"/>
          <p14:tracePt t="17697" x="8464550" y="2470150"/>
          <p14:tracePt t="17713" x="8464550" y="24828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EB8AFD4-D02C-E0F8-F0B3-756F605F7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1068149" y="237219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A9D7180-9298-33CB-BC5C-EA28FE4D12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7769859" y="210280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AEEF45B-D199-DA24-F8BF-4DC931BDA9E0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50150" r="81132" b="6772"/>
          <a:stretch/>
        </p:blipFill>
        <p:spPr bwMode="auto">
          <a:xfrm>
            <a:off x="1066413" y="237219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D7834C44-36F3-3FE2-1E9C-C747549F77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50356" r="89003" b="8618"/>
          <a:stretch/>
        </p:blipFill>
        <p:spPr bwMode="auto">
          <a:xfrm>
            <a:off x="7769859" y="2102047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音訊 55">
            <a:hlinkClick r:id="" action="ppaction://media"/>
            <a:extLst>
              <a:ext uri="{FF2B5EF4-FFF2-40B4-BE49-F238E27FC236}">
                <a16:creationId xmlns:a16="http://schemas.microsoft.com/office/drawing/2014/main" id="{77C10DCE-C077-9338-2DB7-53DD1700A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"/>
    </mc:Choice>
    <mc:Fallback xmlns="">
      <p:transition spd="slow" advTm="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4" x="8458200" y="2482850"/>
          <p14:tracePt t="368" x="8458200" y="2489200"/>
          <p14:tracePt t="373" x="8451850" y="2495550"/>
          <p14:tracePt t="391" x="8413750" y="2520950"/>
          <p14:tracePt t="408" x="8356600" y="2552700"/>
          <p14:tracePt t="426" x="8305800" y="2584450"/>
          <p14:tracePt t="440" x="8235950" y="2616200"/>
          <p14:tracePt t="459" x="8147050" y="2647950"/>
          <p14:tracePt t="476" x="8026400" y="2692400"/>
          <p14:tracePt t="493" x="7899400" y="2736850"/>
          <p14:tracePt t="519" x="7715250" y="2806700"/>
          <p14:tracePt t="535" x="7588250" y="2857500"/>
          <p14:tracePt t="552" x="7429500" y="2933700"/>
          <p14:tracePt t="555" x="7404100" y="2946400"/>
          <p14:tracePt t="569" x="7251700" y="3041650"/>
          <p14:tracePt t="586" x="7016750" y="3175000"/>
          <p14:tracePt t="602" x="6781800" y="3295650"/>
          <p14:tracePt t="619" x="6546850" y="3409950"/>
          <p14:tracePt t="635" x="6318250" y="3517900"/>
          <p14:tracePt t="651" x="6089650" y="3606800"/>
          <p14:tracePt t="669" x="5816600" y="3689350"/>
          <p14:tracePt t="685" x="5562600" y="3752850"/>
          <p14:tracePt t="702" x="5251450" y="3810000"/>
          <p14:tracePt t="718" x="4965700" y="3848100"/>
          <p14:tracePt t="735" x="4679950" y="3886200"/>
          <p14:tracePt t="751" x="4419600" y="3911600"/>
          <p14:tracePt t="768" x="4140200" y="3917950"/>
          <p14:tracePt t="785" x="3892550" y="3917950"/>
          <p14:tracePt t="803" x="3606800" y="3917950"/>
          <p14:tracePt t="818" x="3333750" y="3911600"/>
          <p14:tracePt t="835" x="3073400" y="3892550"/>
          <p14:tracePt t="850" x="2832100" y="3867150"/>
          <p14:tracePt t="869" x="2609850" y="3848100"/>
          <p14:tracePt t="886" x="2393950" y="3829050"/>
          <p14:tracePt t="901" x="2235200" y="3822700"/>
          <p14:tracePt t="920" x="2006600" y="3797300"/>
          <p14:tracePt t="936" x="1816100" y="3765550"/>
          <p14:tracePt t="951" x="1670050" y="3733800"/>
          <p14:tracePt t="969" x="1517650" y="3695700"/>
          <p14:tracePt t="986" x="1390650" y="3651250"/>
          <p14:tracePt t="1001" x="1301750" y="3613150"/>
          <p14:tracePt t="1018" x="1181100" y="3562350"/>
          <p14:tracePt t="1035" x="1073150" y="3492500"/>
          <p14:tracePt t="1051" x="971550" y="3403600"/>
          <p14:tracePt t="1053" x="958850" y="3390900"/>
          <p14:tracePt t="1068" x="876300" y="3282950"/>
          <p14:tracePt t="1085" x="831850" y="3168650"/>
          <p14:tracePt t="1101" x="812800" y="3060700"/>
          <p14:tracePt t="1118" x="812800" y="2965450"/>
          <p14:tracePt t="1135" x="812800" y="2889250"/>
          <p14:tracePt t="1152" x="831850" y="2806700"/>
          <p14:tracePt t="1169" x="850900" y="2717800"/>
          <p14:tracePt t="1185" x="876300" y="2622550"/>
          <p14:tracePt t="1202" x="914400" y="2514600"/>
          <p14:tracePt t="1218" x="939800" y="2432050"/>
          <p14:tracePt t="1236" x="971550" y="2362200"/>
          <p14:tracePt t="1251" x="996950" y="2298700"/>
          <p14:tracePt t="1268" x="1022350" y="2222500"/>
          <p14:tracePt t="1285" x="1054100" y="2159000"/>
          <p14:tracePt t="1302" x="1092200" y="2089150"/>
          <p14:tracePt t="1319" x="1123950" y="2044700"/>
          <p14:tracePt t="1335" x="1155700" y="2012950"/>
          <p14:tracePt t="1352" x="1187450" y="1981200"/>
          <p14:tracePt t="1368" x="1212850" y="1962150"/>
          <p14:tracePt t="1387" x="1244600" y="1936750"/>
          <p14:tracePt t="1402" x="1276350" y="1924050"/>
          <p14:tracePt t="1418" x="1308100" y="1905000"/>
          <p14:tracePt t="1435" x="1352550" y="1892300"/>
          <p14:tracePt t="1453" x="1409700" y="1873250"/>
          <p14:tracePt t="1469" x="1460500" y="1866900"/>
          <p14:tracePt t="1485" x="1517650" y="1860550"/>
          <p14:tracePt t="1501" x="1549400" y="1860550"/>
          <p14:tracePt t="1518" x="1581150" y="1860550"/>
          <p14:tracePt t="1536" x="1600200" y="1860550"/>
          <p14:tracePt t="1552" x="1612900" y="1860550"/>
          <p14:tracePt t="1569" x="1625600" y="1866900"/>
          <p14:tracePt t="1586" x="1651000" y="1892300"/>
          <p14:tracePt t="1602" x="1676400" y="1924050"/>
          <p14:tracePt t="1618" x="1695450" y="1955800"/>
          <p14:tracePt t="1635" x="1708150" y="1981200"/>
          <p14:tracePt t="1651" x="1714500" y="1993900"/>
          <p14:tracePt t="1669" x="1714500" y="2000250"/>
          <p14:tracePt t="1686" x="1714500" y="2012950"/>
          <p14:tracePt t="1702" x="1720850" y="2012950"/>
          <p14:tracePt t="1734" x="1720850" y="2019300"/>
          <p14:tracePt t="1748" x="1720850" y="2025650"/>
          <p14:tracePt t="1751" x="1714500" y="2025650"/>
          <p14:tracePt t="1769" x="1701800" y="2032000"/>
          <p14:tracePt t="1785" x="1689100" y="2038350"/>
          <p14:tracePt t="1927" x="1689100" y="2044700"/>
          <p14:tracePt t="1931" x="1689100" y="2051050"/>
          <p14:tracePt t="1935" x="1695450" y="2057400"/>
          <p14:tracePt t="1953" x="1733550" y="2089150"/>
          <p14:tracePt t="1969" x="1765300" y="2114550"/>
          <p14:tracePt t="1985" x="1803400" y="2133600"/>
          <p14:tracePt t="2002" x="1822450" y="2152650"/>
          <p14:tracePt t="2019" x="1835150" y="2165350"/>
          <p14:tracePt t="2036" x="1847850" y="2178050"/>
          <p14:tracePt t="2051" x="1866900" y="2190750"/>
          <p14:tracePt t="2068" x="1885950" y="2197100"/>
          <p14:tracePt t="2087" x="1911350" y="2209800"/>
          <p14:tracePt t="2103" x="1930400" y="2216150"/>
          <p14:tracePt t="2118" x="1949450" y="2228850"/>
          <p14:tracePt t="2136" x="1981200" y="2241550"/>
          <p14:tracePt t="2152" x="2019300" y="2254250"/>
          <p14:tracePt t="2169" x="2070100" y="2273300"/>
          <p14:tracePt t="2186" x="2146300" y="2298700"/>
          <p14:tracePt t="2202" x="2216150" y="2324100"/>
          <p14:tracePt t="2219" x="2311400" y="2349500"/>
          <p14:tracePt t="2235" x="2400300" y="2381250"/>
          <p14:tracePt t="2252" x="2527300" y="2419350"/>
          <p14:tracePt t="2269" x="2641600" y="2451100"/>
          <p14:tracePt t="2286" x="2794000" y="2482850"/>
          <p14:tracePt t="2301" x="2927350" y="2520950"/>
          <p14:tracePt t="2319" x="3124200" y="2559050"/>
          <p14:tracePt t="2335" x="3308350" y="2590800"/>
          <p14:tracePt t="2352" x="3536950" y="2635250"/>
          <p14:tracePt t="2368" x="3759200" y="2679700"/>
          <p14:tracePt t="2386" x="4025900" y="2743200"/>
          <p14:tracePt t="2401" x="4254500" y="2787650"/>
          <p14:tracePt t="2419" x="4559300" y="2832100"/>
          <p14:tracePt t="2435" x="4819650" y="2876550"/>
          <p14:tracePt t="2452" x="5073650" y="2921000"/>
          <p14:tracePt t="2468" x="5283200" y="2952750"/>
          <p14:tracePt t="2485" x="5473700" y="2997200"/>
          <p14:tracePt t="2503" x="5695950" y="3035300"/>
          <p14:tracePt t="2518" x="5886450" y="3073400"/>
          <p14:tracePt t="2536" x="6096000" y="3105150"/>
          <p14:tracePt t="2551" x="6254750" y="3136900"/>
          <p14:tracePt t="2569" x="6457950" y="3162300"/>
          <p14:tracePt t="2573" x="6496050" y="3168650"/>
          <p14:tracePt t="2586" x="6623050" y="3187700"/>
          <p14:tracePt t="2601" x="6731000" y="3206750"/>
          <p14:tracePt t="2617" x="6864350" y="3232150"/>
          <p14:tracePt t="2635" x="7004050" y="3257550"/>
          <p14:tracePt t="2651" x="7118350" y="3276600"/>
          <p14:tracePt t="2669" x="7239000" y="3295650"/>
          <p14:tracePt t="2685" x="7334250" y="3308350"/>
          <p14:tracePt t="2702" x="7423150" y="3321050"/>
          <p14:tracePt t="2718" x="7518400" y="3340100"/>
          <p14:tracePt t="2736" x="7651750" y="3352800"/>
          <p14:tracePt t="2752" x="7791450" y="3359150"/>
          <p14:tracePt t="2768" x="7931150" y="3359150"/>
          <p14:tracePt t="2786" x="8070850" y="3359150"/>
          <p14:tracePt t="2801" x="8159750" y="3346450"/>
          <p14:tracePt t="2819" x="8255000" y="3327400"/>
          <p14:tracePt t="2836" x="8337550" y="3289300"/>
          <p14:tracePt t="2851" x="8401050" y="3257550"/>
          <p14:tracePt t="2868" x="8464550" y="3206750"/>
          <p14:tracePt t="2886" x="8534400" y="3155950"/>
          <p14:tracePt t="2902" x="8597900" y="3111500"/>
          <p14:tracePt t="2918" x="8642350" y="3060700"/>
          <p14:tracePt t="2935" x="8693150" y="3003550"/>
          <p14:tracePt t="2953" x="8731250" y="2959100"/>
          <p14:tracePt t="2969" x="8756650" y="2927350"/>
          <p14:tracePt t="2987" x="8775700" y="2889250"/>
          <p14:tracePt t="3002" x="8794750" y="2857500"/>
          <p14:tracePt t="3019" x="8807450" y="2800350"/>
          <p14:tracePt t="3036" x="8832850" y="2730500"/>
          <p14:tracePt t="3051" x="8839200" y="2673350"/>
          <p14:tracePt t="3053" x="8845550" y="2667000"/>
          <p14:tracePt t="3068" x="8851900" y="2616200"/>
          <p14:tracePt t="3085" x="8851900" y="2565400"/>
          <p14:tracePt t="3101" x="8851900" y="2533650"/>
          <p14:tracePt t="3119" x="8845550" y="2508250"/>
          <p14:tracePt t="3136" x="8832850" y="2476500"/>
          <p14:tracePt t="3152" x="8820150" y="2444750"/>
          <p14:tracePt t="3169" x="8813800" y="2425700"/>
          <p14:tracePt t="3187" x="8794750" y="2400300"/>
          <p14:tracePt t="3201" x="8775700" y="2381250"/>
          <p14:tracePt t="3219" x="8756650" y="2362200"/>
          <p14:tracePt t="3235" x="8731250" y="2343150"/>
          <p14:tracePt t="3251" x="8686800" y="2317750"/>
          <p14:tracePt t="3269" x="8623300" y="2292350"/>
          <p14:tracePt t="3285" x="8559800" y="2260600"/>
          <p14:tracePt t="3301" x="8470900" y="2235200"/>
          <p14:tracePt t="3318" x="8382000" y="2203450"/>
          <p14:tracePt t="3335" x="8312150" y="2184400"/>
          <p14:tracePt t="3351" x="8261350" y="2171700"/>
          <p14:tracePt t="3368" x="8223250" y="2165350"/>
          <p14:tracePt t="3384" x="8204200" y="2165350"/>
          <p14:tracePt t="3401" x="8191500" y="2165350"/>
          <p14:tracePt t="3419" x="8172450" y="2165350"/>
          <p14:tracePt t="3438" x="8147050" y="2184400"/>
          <p14:tracePt t="3452" x="8128000" y="2197100"/>
          <p14:tracePt t="3470" x="8089900" y="2222500"/>
          <p14:tracePt t="3485" x="8064500" y="2247900"/>
          <p14:tracePt t="3503" x="8032750" y="2273300"/>
          <p14:tracePt t="3520" x="8001000" y="2305050"/>
          <p14:tracePt t="3535" x="7975600" y="2330450"/>
          <p14:tracePt t="3552" x="7943850" y="2381250"/>
          <p14:tracePt t="3568" x="7899400" y="2438400"/>
          <p14:tracePt t="3571" x="7893050" y="2444750"/>
          <p14:tracePt t="3587" x="7854950" y="2508250"/>
          <p14:tracePt t="3601" x="7823200" y="2565400"/>
          <p14:tracePt t="3619" x="7785100" y="2628900"/>
          <p14:tracePt t="3635" x="7766050" y="2679700"/>
          <p14:tracePt t="3651" x="7747000" y="2749550"/>
          <p14:tracePt t="3669" x="7740650" y="2844800"/>
          <p14:tracePt t="3686" x="7740650" y="2933700"/>
          <p14:tracePt t="3702" x="7740650" y="2990850"/>
          <p14:tracePt t="3718" x="7747000" y="3035300"/>
          <p14:tracePt t="3736" x="7759700" y="3073400"/>
          <p14:tracePt t="3753" x="7772400" y="3092450"/>
          <p14:tracePt t="3769" x="7778750" y="3105150"/>
          <p14:tracePt t="3785" x="7785100" y="3124200"/>
          <p14:tracePt t="3803" x="7791450" y="3136900"/>
          <p14:tracePt t="3819" x="7797800" y="3143250"/>
          <p14:tracePt t="3836" x="7804150" y="3149600"/>
          <p14:tracePt t="3852" x="7816850" y="3162300"/>
          <p14:tracePt t="3868" x="7823200" y="3168650"/>
          <p14:tracePt t="3886" x="7835900" y="3175000"/>
          <p14:tracePt t="3902" x="7867650" y="3187700"/>
          <p14:tracePt t="3918" x="7924800" y="3200400"/>
          <p14:tracePt t="3936" x="8032750" y="3213100"/>
          <p14:tracePt t="3952" x="8140700" y="3225800"/>
          <p14:tracePt t="3969" x="8242300" y="3238500"/>
          <p14:tracePt t="3985" x="8324850" y="3244850"/>
          <p14:tracePt t="4001" x="8401050" y="3251200"/>
          <p14:tracePt t="4020" x="8483600" y="3257550"/>
          <p14:tracePt t="4035" x="8547100" y="3257550"/>
          <p14:tracePt t="4051" x="8623300" y="3263900"/>
          <p14:tracePt t="4068" x="8699500" y="3257550"/>
          <p14:tracePt t="4071" x="8699500" y="3251200"/>
          <p14:tracePt t="4086" x="8750300" y="3238500"/>
          <p14:tracePt t="4101" x="8775700" y="3232150"/>
          <p14:tracePt t="4118" x="8794750" y="3225800"/>
          <p14:tracePt t="5846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7141DD-C09A-4912-65A8-6D0BD8171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09F3D4-10FA-1278-DFDF-288BD3191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</a:p>
          <a:p>
            <a:pPr lvl="1"/>
            <a:r>
              <a:rPr lang="en-US" altLang="zh-TW" dirty="0"/>
              <a:t>Quick introduction</a:t>
            </a:r>
          </a:p>
          <a:p>
            <a:pPr lvl="1"/>
            <a:r>
              <a:rPr lang="en-US" altLang="zh-TW" dirty="0"/>
              <a:t>Diffusion model</a:t>
            </a:r>
          </a:p>
          <a:p>
            <a:r>
              <a:rPr lang="en-US" altLang="zh-TW" dirty="0"/>
              <a:t>Object Personalization</a:t>
            </a:r>
          </a:p>
          <a:p>
            <a:pPr lvl="1"/>
            <a:r>
              <a:rPr lang="en-US" altLang="zh-TW" dirty="0"/>
              <a:t>Textual Inversion</a:t>
            </a:r>
          </a:p>
          <a:p>
            <a:pPr lvl="1"/>
            <a:r>
              <a:rPr lang="en-US" altLang="zh-TW" dirty="0" err="1"/>
              <a:t>DreamBooth</a:t>
            </a:r>
            <a:endParaRPr lang="en-US" altLang="zh-TW" dirty="0"/>
          </a:p>
          <a:p>
            <a:r>
              <a:rPr lang="en-US" altLang="zh-TW" dirty="0"/>
              <a:t>Concept Personalization</a:t>
            </a:r>
          </a:p>
          <a:p>
            <a:pPr lvl="1"/>
            <a:r>
              <a:rPr lang="en-US" altLang="zh-TW" dirty="0"/>
              <a:t>LEGO</a:t>
            </a:r>
          </a:p>
          <a:p>
            <a:r>
              <a:rPr lang="en-US" altLang="zh-TW" dirty="0"/>
              <a:t>Summary</a:t>
            </a:r>
            <a:endParaRPr lang="zh-TW" altLang="en-US" dirty="0"/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10DDD6EC-631F-BF8B-6036-16FDF4E7C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71"/>
    </mc:Choice>
    <mc:Fallback xmlns="">
      <p:transition spd="slow" advTm="30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EB8AFD4-D02C-E0F8-F0B3-756F605F7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1068149" y="237219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A9D7180-9298-33CB-BC5C-EA28FE4D12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7769859" y="210280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AEEF45B-D199-DA24-F8BF-4DC931BDA9E0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50150" r="81132" b="6772"/>
          <a:stretch/>
        </p:blipFill>
        <p:spPr bwMode="auto">
          <a:xfrm>
            <a:off x="1066413" y="237219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D7834C44-36F3-3FE2-1E9C-C747549F77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50356" r="89003" b="8618"/>
          <a:stretch/>
        </p:blipFill>
        <p:spPr bwMode="auto">
          <a:xfrm>
            <a:off x="7769859" y="2102047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BD37D40B-FBFA-0445-7DD6-533CB7A82BA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50356" r="89003" b="8618"/>
          <a:stretch/>
        </p:blipFill>
        <p:spPr bwMode="auto">
          <a:xfrm>
            <a:off x="1066413" y="4114897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E3E0500-2C43-BD00-AFBE-29DEC4283D2C}"/>
              </a:ext>
            </a:extLst>
          </p:cNvPr>
          <p:cNvSpPr/>
          <p:nvPr/>
        </p:nvSpPr>
        <p:spPr>
          <a:xfrm>
            <a:off x="3058752" y="4504567"/>
            <a:ext cx="1640732" cy="120623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Pre-defined</a:t>
            </a:r>
          </a:p>
          <a:p>
            <a:pPr algn="ctr"/>
            <a:r>
              <a:rPr lang="en-US" altLang="zh-TW" dirty="0"/>
              <a:t>Algorithm</a:t>
            </a:r>
            <a:endParaRPr lang="zh-TW" altLang="en-US" dirty="0"/>
          </a:p>
        </p:txBody>
      </p:sp>
      <p:pic>
        <p:nvPicPr>
          <p:cNvPr id="13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39543F6-1B82-1B5F-1CC3-EFDEA1F59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1066413" y="5303207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BA5474-9065-3D87-E925-82349351CBFB}"/>
              </a:ext>
            </a:extLst>
          </p:cNvPr>
          <p:cNvSpPr txBox="1"/>
          <p:nvPr/>
        </p:nvSpPr>
        <p:spPr>
          <a:xfrm>
            <a:off x="2945041" y="3884064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456</a:t>
            </a:r>
            <a:endParaRPr lang="zh-TW" altLang="en-US" sz="2400" dirty="0"/>
          </a:p>
        </p:txBody>
      </p:sp>
      <p:pic>
        <p:nvPicPr>
          <p:cNvPr id="15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5576A34-8890-E5E3-4B0C-7D75BF643CA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5493023" y="4675682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2268F802-FCB8-5192-56F1-B555C05768FC}"/>
              </a:ext>
            </a:extLst>
          </p:cNvPr>
          <p:cNvCxnSpPr>
            <a:stCxn id="5" idx="3"/>
            <a:endCxn id="13" idx="3"/>
          </p:cNvCxnSpPr>
          <p:nvPr/>
        </p:nvCxnSpPr>
        <p:spPr>
          <a:xfrm>
            <a:off x="2265213" y="4546897"/>
            <a:ext cx="12700" cy="1163900"/>
          </a:xfrm>
          <a:prstGeom prst="bentConnector3">
            <a:avLst>
              <a:gd name="adj1" fmla="val 180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A326DF28-5962-9590-1615-E14AAEDA728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488406" y="5107682"/>
            <a:ext cx="570346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5DCEA1B4-1B17-D1CD-B095-8D46CAD8F3FF}"/>
              </a:ext>
            </a:extLst>
          </p:cNvPr>
          <p:cNvCxnSpPr>
            <a:stCxn id="14" idx="2"/>
            <a:endCxn id="10" idx="0"/>
          </p:cNvCxnSpPr>
          <p:nvPr/>
        </p:nvCxnSpPr>
        <p:spPr>
          <a:xfrm>
            <a:off x="3877354" y="4345729"/>
            <a:ext cx="1764" cy="158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3C96B11E-EC5D-1094-2735-6D952FE821D0}"/>
              </a:ext>
            </a:extLst>
          </p:cNvPr>
          <p:cNvCxnSpPr>
            <a:stCxn id="10" idx="3"/>
            <a:endCxn id="15" idx="1"/>
          </p:cNvCxnSpPr>
          <p:nvPr/>
        </p:nvCxnSpPr>
        <p:spPr>
          <a:xfrm>
            <a:off x="4699484" y="5107682"/>
            <a:ext cx="7935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1DE62830-8A6A-72B1-E75F-CAD3010D0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85"/>
    </mc:Choice>
    <mc:Fallback xmlns="">
      <p:transition spd="slow" advTm="60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5" x="533400" y="5486400"/>
          <p14:tracePt t="7126" x="533400" y="5473700"/>
          <p14:tracePt t="7131" x="533400" y="5461000"/>
          <p14:tracePt t="7138" x="539750" y="5441950"/>
          <p14:tracePt t="7153" x="552450" y="5422900"/>
          <p14:tracePt t="7188" x="558800" y="5416550"/>
          <p14:tracePt t="7222" x="577850" y="5391150"/>
          <p14:tracePt t="7257" x="577850" y="5372100"/>
          <p14:tracePt t="7274" x="571500" y="5359400"/>
          <p14:tracePt t="7317" x="577850" y="5372100"/>
          <p14:tracePt t="7321" x="577850" y="5391150"/>
          <p14:tracePt t="7324" x="577850" y="5403850"/>
          <p14:tracePt t="7342" x="539750" y="5467350"/>
          <p14:tracePt t="7358" x="533400" y="5467350"/>
          <p14:tracePt t="7375" x="527050" y="5467350"/>
          <p14:tracePt t="7912" x="527050" y="5473700"/>
          <p14:tracePt t="7932" x="527050" y="5480050"/>
          <p14:tracePt t="7941" x="520700" y="5480050"/>
          <p14:tracePt t="7982" x="520700" y="5473700"/>
          <p14:tracePt t="7997" x="520700" y="5467350"/>
          <p14:tracePt t="8003" x="514350" y="5467350"/>
          <p14:tracePt t="8009" x="514350" y="5461000"/>
          <p14:tracePt t="8040" x="514350" y="5448300"/>
          <p14:tracePt t="8074" x="514350" y="5441950"/>
          <p14:tracePt t="8114" x="514350" y="5435600"/>
          <p14:tracePt t="8137" x="508000" y="5429250"/>
          <p14:tracePt t="8155" x="508000" y="5422900"/>
          <p14:tracePt t="8161" x="501650" y="5422900"/>
          <p14:tracePt t="8175" x="501650" y="5416550"/>
          <p14:tracePt t="8192" x="508000" y="5410200"/>
          <p14:tracePt t="8208" x="514350" y="5397500"/>
          <p14:tracePt t="8225" x="520700" y="5391150"/>
          <p14:tracePt t="8243" x="533400" y="5384800"/>
          <p14:tracePt t="8259" x="546100" y="5378450"/>
          <p14:tracePt t="8274" x="571500" y="5372100"/>
          <p14:tracePt t="8292" x="584200" y="5359400"/>
          <p14:tracePt t="8308" x="590550" y="5346700"/>
          <p14:tracePt t="8326" x="603250" y="5340350"/>
          <p14:tracePt t="8342" x="609600" y="5340350"/>
          <p14:tracePt t="8360" x="615950" y="5340350"/>
          <p14:tracePt t="8375" x="622300" y="5340350"/>
          <p14:tracePt t="8392" x="622300" y="5346700"/>
          <p14:tracePt t="19346" x="635000" y="5346700"/>
          <p14:tracePt t="19350" x="660400" y="5353050"/>
          <p14:tracePt t="19367" x="781050" y="5384800"/>
          <p14:tracePt t="19384" x="882650" y="5410200"/>
          <p14:tracePt t="19399" x="895350" y="5416550"/>
          <p14:tracePt t="20041" x="889000" y="5397500"/>
          <p14:tracePt t="20045" x="882650" y="5391150"/>
          <p14:tracePt t="20048" x="882650" y="5378450"/>
          <p14:tracePt t="20068" x="857250" y="5327650"/>
          <p14:tracePt t="20084" x="844550" y="5295900"/>
          <p14:tracePt t="20103" x="825500" y="5264150"/>
          <p14:tracePt t="20117" x="819150" y="5251450"/>
          <p14:tracePt t="20134" x="812800" y="5232400"/>
          <p14:tracePt t="20150" x="812800" y="5226050"/>
          <p14:tracePt t="20168" x="812800" y="5213350"/>
          <p14:tracePt t="20191" x="812800" y="5207000"/>
          <p14:tracePt t="20208" x="812800" y="5194300"/>
          <p14:tracePt t="20225" x="812800" y="5181600"/>
          <p14:tracePt t="20242" x="812800" y="5175250"/>
          <p14:tracePt t="20258" x="812800" y="5168900"/>
          <p14:tracePt t="20275" x="812800" y="5162550"/>
          <p14:tracePt t="20291" x="819150" y="5156200"/>
          <p14:tracePt t="20308" x="819150" y="5149850"/>
          <p14:tracePt t="20336" x="825500" y="5149850"/>
          <p14:tracePt t="20347" x="825500" y="5143500"/>
          <p14:tracePt t="20361" x="831850" y="5143500"/>
          <p14:tracePt t="20379" x="838200" y="5143500"/>
          <p14:tracePt t="20392" x="844550" y="5137150"/>
          <p14:tracePt t="20409" x="850900" y="5137150"/>
          <p14:tracePt t="20425" x="857250" y="5137150"/>
          <p14:tracePt t="20452" x="857250" y="5143500"/>
          <p14:tracePt t="20459" x="850900" y="5149850"/>
          <p14:tracePt t="20475" x="838200" y="5156200"/>
          <p14:tracePt t="20491" x="819150" y="5181600"/>
          <p14:tracePt t="20508" x="800100" y="5194300"/>
          <p14:tracePt t="20526" x="755650" y="5200650"/>
          <p14:tracePt t="20527" x="749300" y="5200650"/>
          <p14:tracePt t="20542" x="704850" y="5200650"/>
          <p14:tracePt t="20558" x="641350" y="5213350"/>
          <p14:tracePt t="20576" x="615950" y="5226050"/>
          <p14:tracePt t="20592" x="615950" y="5232400"/>
          <p14:tracePt t="20608" x="609600" y="5232400"/>
          <p14:tracePt t="20782" x="622300" y="5232400"/>
          <p14:tracePt t="20786" x="628650" y="5232400"/>
          <p14:tracePt t="20791" x="635000" y="5226050"/>
          <p14:tracePt t="20809" x="596900" y="5213350"/>
          <p14:tracePt t="20824" x="571500" y="5207000"/>
          <p14:tracePt t="20840" x="558800" y="5207000"/>
          <p14:tracePt t="20861" x="565150" y="5207000"/>
          <p14:tracePt t="20876" x="571500" y="5200650"/>
          <p14:tracePt t="20892" x="590550" y="5187950"/>
          <p14:tracePt t="20908" x="622300" y="5156200"/>
          <p14:tracePt t="20926" x="647700" y="5105400"/>
          <p14:tracePt t="20940" x="660400" y="5073650"/>
          <p14:tracePt t="20958" x="660400" y="5067300"/>
          <p14:tracePt t="20975" x="660400" y="5054600"/>
          <p14:tracePt t="20992" x="666750" y="5041900"/>
          <p14:tracePt t="21008" x="673100" y="5035550"/>
          <p14:tracePt t="21025" x="685800" y="5022850"/>
          <p14:tracePt t="21042" x="717550" y="5016500"/>
          <p14:tracePt t="21058" x="742950" y="5003800"/>
          <p14:tracePt t="21076" x="774700" y="4984750"/>
          <p14:tracePt t="21091" x="787400" y="4972050"/>
          <p14:tracePt t="21107" x="793750" y="4972050"/>
          <p14:tracePt t="21124" x="800100" y="4972050"/>
          <p14:tracePt t="21140" x="806450" y="4972050"/>
          <p14:tracePt t="21196" x="812800" y="4972050"/>
          <p14:tracePt t="21317" x="806450" y="4972050"/>
          <p14:tracePt t="21322" x="800100" y="4972050"/>
          <p14:tracePt t="21325" x="793750" y="4972050"/>
          <p14:tracePt t="21342" x="768350" y="4965700"/>
          <p14:tracePt t="21357" x="749300" y="4965700"/>
          <p14:tracePt t="21375" x="730250" y="4959350"/>
          <p14:tracePt t="21391" x="723900" y="4959350"/>
          <p14:tracePt t="21408" x="717550" y="4953000"/>
          <p14:tracePt t="21426" x="711200" y="4933950"/>
          <p14:tracePt t="21442" x="711200" y="4908550"/>
          <p14:tracePt t="21458" x="711200" y="4870450"/>
          <p14:tracePt t="21475" x="711200" y="4832350"/>
          <p14:tracePt t="21491" x="711200" y="4800600"/>
          <p14:tracePt t="21508" x="723900" y="4756150"/>
          <p14:tracePt t="21525" x="736600" y="4724400"/>
          <p14:tracePt t="21541" x="749300" y="4699000"/>
          <p14:tracePt t="21558" x="749300" y="4679950"/>
          <p14:tracePt t="21574" x="755650" y="4667250"/>
          <p14:tracePt t="21592" x="768350" y="4641850"/>
          <p14:tracePt t="21609" x="774700" y="4616450"/>
          <p14:tracePt t="21626" x="781050" y="4584700"/>
          <p14:tracePt t="21641" x="787400" y="4565650"/>
          <p14:tracePt t="21658" x="793750" y="4546600"/>
          <p14:tracePt t="21675" x="800100" y="4527550"/>
          <p14:tracePt t="21692" x="800100" y="4508500"/>
          <p14:tracePt t="21708" x="800100" y="4495800"/>
          <p14:tracePt t="21726" x="800100" y="4476750"/>
          <p14:tracePt t="21727" x="800100" y="4470400"/>
          <p14:tracePt t="21741" x="800100" y="4451350"/>
          <p14:tracePt t="21759" x="800100" y="4425950"/>
          <p14:tracePt t="21776" x="806450" y="4400550"/>
          <p14:tracePt t="21777" x="806450" y="4394200"/>
          <p14:tracePt t="21791" x="812800" y="4375150"/>
          <p14:tracePt t="21808" x="819150" y="4349750"/>
          <p14:tracePt t="21826" x="838200" y="4324350"/>
          <p14:tracePt t="21841" x="850900" y="4311650"/>
          <p14:tracePt t="21859" x="869950" y="4292600"/>
          <p14:tracePt t="21876" x="882650" y="4273550"/>
          <p14:tracePt t="21892" x="901700" y="4260850"/>
          <p14:tracePt t="21909" x="927100" y="4241800"/>
          <p14:tracePt t="21927" x="965200" y="4216400"/>
          <p14:tracePt t="21941" x="1003300" y="4203700"/>
          <p14:tracePt t="21958" x="1054100" y="4178300"/>
          <p14:tracePt t="21975" x="1123950" y="4159250"/>
          <p14:tracePt t="21992" x="1181100" y="4140200"/>
          <p14:tracePt t="22007" x="1219200" y="4133850"/>
          <p14:tracePt t="22026" x="1250950" y="4127500"/>
          <p14:tracePt t="22027" x="1257300" y="4127500"/>
          <p14:tracePt t="22041" x="1276350" y="4127500"/>
          <p14:tracePt t="22059" x="1308100" y="4127500"/>
          <p14:tracePt t="22074" x="1339850" y="4127500"/>
          <p14:tracePt t="22077" x="1346200" y="4127500"/>
          <p14:tracePt t="22092" x="1371600" y="4127500"/>
          <p14:tracePt t="22109" x="1409700" y="4127500"/>
          <p14:tracePt t="22126" x="1447800" y="4127500"/>
          <p14:tracePt t="22141" x="1485900" y="4127500"/>
          <p14:tracePt t="22158" x="1524000" y="4127500"/>
          <p14:tracePt t="22175" x="1568450" y="4127500"/>
          <p14:tracePt t="22191" x="1606550" y="4127500"/>
          <p14:tracePt t="22208" x="1651000" y="4133850"/>
          <p14:tracePt t="22224" x="1695450" y="4133850"/>
          <p14:tracePt t="22242" x="1746250" y="4133850"/>
          <p14:tracePt t="22259" x="1778000" y="4133850"/>
          <p14:tracePt t="22274" x="1822450" y="4140200"/>
          <p14:tracePt t="22292" x="1873250" y="4140200"/>
          <p14:tracePt t="22308" x="1917700" y="4146550"/>
          <p14:tracePt t="22325" x="1968500" y="4159250"/>
          <p14:tracePt t="22342" x="2032000" y="4171950"/>
          <p14:tracePt t="22358" x="2076450" y="4184650"/>
          <p14:tracePt t="22375" x="2120900" y="4203700"/>
          <p14:tracePt t="22391" x="2152650" y="4229100"/>
          <p14:tracePt t="22409" x="2190750" y="4267200"/>
          <p14:tracePt t="22425" x="2216150" y="4298950"/>
          <p14:tracePt t="22442" x="2235200" y="4318000"/>
          <p14:tracePt t="22459" x="2247900" y="4343400"/>
          <p14:tracePt t="22475" x="2254250" y="4362450"/>
          <p14:tracePt t="22493" x="2266950" y="4394200"/>
          <p14:tracePt t="22508" x="2286000" y="4425950"/>
          <p14:tracePt t="22525" x="2298700" y="4464050"/>
          <p14:tracePt t="22542" x="2305050" y="4508500"/>
          <p14:tracePt t="22559" x="2305050" y="4559300"/>
          <p14:tracePt t="22575" x="2305050" y="4591050"/>
          <p14:tracePt t="22578" x="2305050" y="4597400"/>
          <p14:tracePt t="22592" x="2305050" y="4622800"/>
          <p14:tracePt t="22609" x="2305050" y="4648200"/>
          <p14:tracePt t="22626" x="2298700" y="4667250"/>
          <p14:tracePt t="22642" x="2292350" y="4686300"/>
          <p14:tracePt t="22659" x="2286000" y="4705350"/>
          <p14:tracePt t="22676" x="2273300" y="4737100"/>
          <p14:tracePt t="22693" x="2260600" y="4762500"/>
          <p14:tracePt t="22708" x="2241550" y="4781550"/>
          <p14:tracePt t="22726" x="2228850" y="4813300"/>
          <p14:tracePt t="22741" x="2222500" y="4826000"/>
          <p14:tracePt t="22758" x="2209800" y="4851400"/>
          <p14:tracePt t="22776" x="2197100" y="4870450"/>
          <p14:tracePt t="22791" x="2178050" y="4883150"/>
          <p14:tracePt t="22807" x="2159000" y="4895850"/>
          <p14:tracePt t="22825" x="2127250" y="4908550"/>
          <p14:tracePt t="22841" x="2101850" y="4914900"/>
          <p14:tracePt t="22859" x="2070100" y="4921250"/>
          <p14:tracePt t="22875" x="1993900" y="4921250"/>
          <p14:tracePt t="22891" x="1917700" y="4921250"/>
          <p14:tracePt t="22908" x="1816100" y="4921250"/>
          <p14:tracePt t="22924" x="1746250" y="4927600"/>
          <p14:tracePt t="22941" x="1689100" y="4933950"/>
          <p14:tracePt t="22959" x="1651000" y="4933950"/>
          <p14:tracePt t="22975" x="1619250" y="4940300"/>
          <p14:tracePt t="22991" x="1581150" y="4940300"/>
          <p14:tracePt t="23008" x="1530350" y="4946650"/>
          <p14:tracePt t="23024" x="1485900" y="4953000"/>
          <p14:tracePt t="23041" x="1466850" y="4953000"/>
          <p14:tracePt t="23058" x="1460500" y="4953000"/>
          <p14:tracePt t="23102" x="1454150" y="4953000"/>
          <p14:tracePt t="23112" x="1454150" y="4959350"/>
          <p14:tracePt t="23117" x="1447800" y="4959350"/>
          <p14:tracePt t="23125" x="1441450" y="4959350"/>
          <p14:tracePt t="23141" x="1428750" y="4972050"/>
          <p14:tracePt t="23159" x="1422400" y="4984750"/>
          <p14:tracePt t="23175" x="1416050" y="5016500"/>
          <p14:tracePt t="23191" x="1416050" y="5048250"/>
          <p14:tracePt t="23207" x="1416050" y="5118100"/>
          <p14:tracePt t="23225" x="1441450" y="5187950"/>
          <p14:tracePt t="23241" x="1466850" y="5245100"/>
          <p14:tracePt t="23258" x="1511300" y="5308600"/>
          <p14:tracePt t="23275" x="1555750" y="5372100"/>
          <p14:tracePt t="23291" x="1619250" y="5435600"/>
          <p14:tracePt t="23308" x="1689100" y="5492750"/>
          <p14:tracePt t="23325" x="1758950" y="5537200"/>
          <p14:tracePt t="23341" x="1797050" y="5568950"/>
          <p14:tracePt t="23358" x="1822450" y="5575300"/>
          <p14:tracePt t="23374" x="1835150" y="5581650"/>
          <p14:tracePt t="23392" x="1847850" y="5581650"/>
          <p14:tracePt t="23408" x="1860550" y="5588000"/>
          <p14:tracePt t="23425" x="1892300" y="5600700"/>
          <p14:tracePt t="23442" x="1930400" y="5607050"/>
          <p14:tracePt t="23458" x="1974850" y="5619750"/>
          <p14:tracePt t="23475" x="2012950" y="5632450"/>
          <p14:tracePt t="23493" x="2051050" y="5651500"/>
          <p14:tracePt t="23508" x="2082800" y="5664200"/>
          <p14:tracePt t="23527" x="2120900" y="5683250"/>
          <p14:tracePt t="23543" x="2146300" y="5689600"/>
          <p14:tracePt t="23558" x="2178050" y="5695950"/>
          <p14:tracePt t="23578" x="2216150" y="5695950"/>
          <p14:tracePt t="23592" x="2228850" y="5695950"/>
          <p14:tracePt t="23609" x="2241550" y="5689600"/>
          <p14:tracePt t="23627" x="2254250" y="5676900"/>
          <p14:tracePt t="23643" x="2266950" y="5657850"/>
          <p14:tracePt t="23658" x="2273300" y="5632450"/>
          <p14:tracePt t="23675" x="2279650" y="5607050"/>
          <p14:tracePt t="23692" x="2279650" y="5588000"/>
          <p14:tracePt t="23708" x="2279650" y="5562600"/>
          <p14:tracePt t="23725" x="2273300" y="5543550"/>
          <p14:tracePt t="23741" x="2254250" y="5518150"/>
          <p14:tracePt t="23760" x="2216150" y="5492750"/>
          <p14:tracePt t="23775" x="2190750" y="5473700"/>
          <p14:tracePt t="23791" x="2165350" y="5467350"/>
          <p14:tracePt t="23807" x="2127250" y="5454650"/>
          <p14:tracePt t="23825" x="2101850" y="5441950"/>
          <p14:tracePt t="23841" x="2076450" y="5435600"/>
          <p14:tracePt t="23858" x="2051050" y="5429250"/>
          <p14:tracePt t="23875" x="2019300" y="5416550"/>
          <p14:tracePt t="23890" x="1993900" y="5410200"/>
          <p14:tracePt t="23908" x="1974850" y="5403850"/>
          <p14:tracePt t="23924" x="1955800" y="5397500"/>
          <p14:tracePt t="23941" x="1917700" y="5391150"/>
          <p14:tracePt t="23958" x="1885950" y="5378450"/>
          <p14:tracePt t="23974" x="1841500" y="5372100"/>
          <p14:tracePt t="23990" x="1803400" y="5365750"/>
          <p14:tracePt t="24009" x="1758950" y="5359400"/>
          <p14:tracePt t="24026" x="1727200" y="5359400"/>
          <p14:tracePt t="24040" x="1695450" y="5359400"/>
          <p14:tracePt t="24059" x="1663700" y="5359400"/>
          <p14:tracePt t="24075" x="1631950" y="5359400"/>
          <p14:tracePt t="24093" x="1593850" y="5365750"/>
          <p14:tracePt t="24108" x="1562100" y="5365750"/>
          <p14:tracePt t="24125" x="1536700" y="5365750"/>
          <p14:tracePt t="24142" x="1517650" y="5365750"/>
          <p14:tracePt t="24159" x="1504950" y="5365750"/>
          <p14:tracePt t="24175" x="1479550" y="5359400"/>
          <p14:tracePt t="24192" x="1460500" y="5359400"/>
          <p14:tracePt t="24208" x="1428750" y="5353050"/>
          <p14:tracePt t="24225" x="1371600" y="5353050"/>
          <p14:tracePt t="24242" x="1320800" y="5346700"/>
          <p14:tracePt t="24258" x="1263650" y="5346700"/>
          <p14:tracePt t="24275" x="1212850" y="5340350"/>
          <p14:tracePt t="24291" x="1162050" y="5327650"/>
          <p14:tracePt t="24308" x="1104900" y="5321300"/>
          <p14:tracePt t="24325" x="1066800" y="5321300"/>
          <p14:tracePt t="24342" x="1016000" y="5314950"/>
          <p14:tracePt t="24358" x="977900" y="5314950"/>
          <p14:tracePt t="24376" x="946150" y="5314950"/>
          <p14:tracePt t="24392" x="920750" y="5314950"/>
          <p14:tracePt t="24408" x="895350" y="5321300"/>
          <p14:tracePt t="24425" x="882650" y="5327650"/>
          <p14:tracePt t="24442" x="863600" y="5340350"/>
          <p14:tracePt t="24460" x="844550" y="5359400"/>
          <p14:tracePt t="24475" x="825500" y="5378450"/>
          <p14:tracePt t="24492" x="812800" y="5391150"/>
          <p14:tracePt t="24509" x="800100" y="5403850"/>
          <p14:tracePt t="24525" x="793750" y="5422900"/>
          <p14:tracePt t="24542" x="781050" y="5435600"/>
          <p14:tracePt t="24560" x="774700" y="5454650"/>
          <p14:tracePt t="24574" x="774700" y="5480050"/>
          <p14:tracePt t="24592" x="768350" y="5518150"/>
          <p14:tracePt t="24608" x="768350" y="5549900"/>
          <p14:tracePt t="24625" x="768350" y="5588000"/>
          <p14:tracePt t="24641" x="768350" y="5607050"/>
          <p14:tracePt t="24658" x="768350" y="5626100"/>
          <p14:tracePt t="24677" x="768350" y="5657850"/>
          <p14:tracePt t="24693" x="768350" y="5689600"/>
          <p14:tracePt t="24709" x="768350" y="5721350"/>
          <p14:tracePt t="24724" x="768350" y="5759450"/>
          <p14:tracePt t="24742" x="768350" y="5797550"/>
          <p14:tracePt t="24758" x="768350" y="5829300"/>
          <p14:tracePt t="24775" x="768350" y="5861050"/>
          <p14:tracePt t="24791" x="768350" y="5886450"/>
          <p14:tracePt t="24808" x="768350" y="5911850"/>
          <p14:tracePt t="24825" x="768350" y="5937250"/>
          <p14:tracePt t="24843" x="768350" y="5969000"/>
          <p14:tracePt t="24860" x="768350" y="5994400"/>
          <p14:tracePt t="24877" x="768350" y="6019800"/>
          <p14:tracePt t="24893" x="774700" y="6045200"/>
          <p14:tracePt t="24908" x="774700" y="6057900"/>
          <p14:tracePt t="24926" x="781050" y="6076950"/>
          <p14:tracePt t="24942" x="793750" y="6089650"/>
          <p14:tracePt t="24958" x="806450" y="6108700"/>
          <p14:tracePt t="24976" x="812800" y="6127750"/>
          <p14:tracePt t="24990" x="819150" y="6134100"/>
          <p14:tracePt t="25008" x="825500" y="6146800"/>
          <p14:tracePt t="25024" x="831850" y="6153150"/>
          <p14:tracePt t="25042" x="844550" y="6172200"/>
          <p14:tracePt t="25057" x="869950" y="6184900"/>
          <p14:tracePt t="25074" x="914400" y="6197600"/>
          <p14:tracePt t="25091" x="996950" y="6223000"/>
          <p14:tracePt t="25108" x="1098550" y="6235700"/>
          <p14:tracePt t="25125" x="1231900" y="6248400"/>
          <p14:tracePt t="25140" x="1371600" y="6254750"/>
          <p14:tracePt t="25159" x="1511300" y="6267450"/>
          <p14:tracePt t="25175" x="1625600" y="6273800"/>
          <p14:tracePt t="25192" x="1714500" y="6286500"/>
          <p14:tracePt t="25208" x="1797050" y="6292850"/>
          <p14:tracePt t="25225" x="1873250" y="6292850"/>
          <p14:tracePt t="25242" x="1955800" y="6292850"/>
          <p14:tracePt t="25258" x="2019300" y="6292850"/>
          <p14:tracePt t="25275" x="2095500" y="6292850"/>
          <p14:tracePt t="25291" x="2146300" y="6286500"/>
          <p14:tracePt t="25308" x="2209800" y="6280150"/>
          <p14:tracePt t="25326" x="2266950" y="6280150"/>
          <p14:tracePt t="25341" x="2305050" y="6273800"/>
          <p14:tracePt t="25357" x="2324100" y="6267450"/>
          <p14:tracePt t="25376" x="2336800" y="6254750"/>
          <p14:tracePt t="25392" x="2349500" y="6242050"/>
          <p14:tracePt t="25409" x="2362200" y="6216650"/>
          <p14:tracePt t="25424" x="2374900" y="6184900"/>
          <p14:tracePt t="25442" x="2393950" y="6153150"/>
          <p14:tracePt t="25458" x="2400300" y="6121400"/>
          <p14:tracePt t="25476" x="2406650" y="6083300"/>
          <p14:tracePt t="25492" x="2413000" y="6038850"/>
          <p14:tracePt t="25509" x="2413000" y="5994400"/>
          <p14:tracePt t="25526" x="2413000" y="5930900"/>
          <p14:tracePt t="25541" x="2413000" y="5880100"/>
          <p14:tracePt t="25558" x="2406650" y="5803900"/>
          <p14:tracePt t="25575" x="2393950" y="5721350"/>
          <p14:tracePt t="25578" x="2393950" y="5708650"/>
          <p14:tracePt t="25594" x="2381250" y="5645150"/>
          <p14:tracePt t="25608" x="2368550" y="5600700"/>
          <p14:tracePt t="25625" x="2362200" y="5562600"/>
          <p14:tracePt t="25641" x="2355850" y="5530850"/>
          <p14:tracePt t="25659" x="2349500" y="5505450"/>
          <p14:tracePt t="25675" x="2336800" y="5473700"/>
          <p14:tracePt t="25692" x="2317750" y="5441950"/>
          <p14:tracePt t="25708" x="2311400" y="5422900"/>
          <p14:tracePt t="25725" x="2305050" y="5403850"/>
          <p14:tracePt t="25742" x="2298700" y="5391150"/>
          <p14:tracePt t="25758" x="2292350" y="5384800"/>
          <p14:tracePt t="25775" x="2286000" y="5378450"/>
          <p14:tracePt t="25792" x="2286000" y="5372100"/>
          <p14:tracePt t="25808" x="2279650" y="5365750"/>
          <p14:tracePt t="25825" x="2260600" y="5359400"/>
          <p14:tracePt t="25841" x="2241550" y="5353050"/>
          <p14:tracePt t="25858" x="2203450" y="5340350"/>
          <p14:tracePt t="25876" x="2171700" y="5334000"/>
          <p14:tracePt t="25893" x="2127250" y="5327650"/>
          <p14:tracePt t="25908" x="2082800" y="5327650"/>
          <p14:tracePt t="25925" x="2019300" y="5327650"/>
          <p14:tracePt t="25942" x="1917700" y="5327650"/>
          <p14:tracePt t="25958" x="1822450" y="5327650"/>
          <p14:tracePt t="25975" x="1701800" y="5314950"/>
          <p14:tracePt t="25991" x="1593850" y="5302250"/>
          <p14:tracePt t="26007" x="1498600" y="5289550"/>
          <p14:tracePt t="26025" x="1428750" y="5283200"/>
          <p14:tracePt t="26041" x="1377950" y="5283200"/>
          <p14:tracePt t="26058" x="1339850" y="5289550"/>
          <p14:tracePt t="26075" x="1295400" y="5302250"/>
          <p14:tracePt t="26091" x="1263650" y="5321300"/>
          <p14:tracePt t="26108" x="1244600" y="5334000"/>
          <p14:tracePt t="26126" x="1212850" y="5359400"/>
          <p14:tracePt t="26141" x="1187450" y="5384800"/>
          <p14:tracePt t="26158" x="1162050" y="5410200"/>
          <p14:tracePt t="26174" x="1123950" y="5448300"/>
          <p14:tracePt t="26191" x="1079500" y="5499100"/>
          <p14:tracePt t="26208" x="1028700" y="5562600"/>
          <p14:tracePt t="26225" x="990600" y="5607050"/>
          <p14:tracePt t="26241" x="971550" y="5657850"/>
          <p14:tracePt t="26258" x="952500" y="5708650"/>
          <p14:tracePt t="26274" x="952500" y="5753100"/>
          <p14:tracePt t="26291" x="946150" y="5803900"/>
          <p14:tracePt t="26307" x="946150" y="5835650"/>
          <p14:tracePt t="26324" x="946150" y="5867400"/>
          <p14:tracePt t="26342" x="946150" y="5899150"/>
          <p14:tracePt t="26359" x="946150" y="5924550"/>
          <p14:tracePt t="26375" x="946150" y="5943600"/>
          <p14:tracePt t="26392" x="952500" y="5969000"/>
          <p14:tracePt t="26409" x="958850" y="5988050"/>
          <p14:tracePt t="26426" x="965200" y="6000750"/>
          <p14:tracePt t="26442" x="971550" y="6019800"/>
          <p14:tracePt t="26459" x="990600" y="6038850"/>
          <p14:tracePt t="26476" x="1028700" y="6070600"/>
          <p14:tracePt t="26491" x="1066800" y="6089650"/>
          <p14:tracePt t="26508" x="1117600" y="6108700"/>
          <p14:tracePt t="26525" x="1155700" y="6115050"/>
          <p14:tracePt t="26541" x="1206500" y="6121400"/>
          <p14:tracePt t="26557" x="1238250" y="6127750"/>
          <p14:tracePt t="26575" x="1276350" y="6134100"/>
          <p14:tracePt t="26590" x="1314450" y="6146800"/>
          <p14:tracePt t="26607" x="1371600" y="6159500"/>
          <p14:tracePt t="26624" x="1422400" y="6172200"/>
          <p14:tracePt t="26641" x="1492250" y="6184900"/>
          <p14:tracePt t="26657" x="1568450" y="6191250"/>
          <p14:tracePt t="26674" x="1644650" y="6203950"/>
          <p14:tracePt t="26691" x="1682750" y="6210300"/>
          <p14:tracePt t="26707" x="1695450" y="6210300"/>
          <p14:tracePt t="26878" x="1701800" y="6210300"/>
          <p14:tracePt t="26884" x="1708150" y="6210300"/>
          <p14:tracePt t="26892" x="1727200" y="6197600"/>
          <p14:tracePt t="26908" x="1752600" y="6184900"/>
          <p14:tracePt t="26925" x="1803400" y="6172200"/>
          <p14:tracePt t="26942" x="1847850" y="6159500"/>
          <p14:tracePt t="26958" x="1885950" y="6153150"/>
          <p14:tracePt t="26975" x="1917700" y="6153150"/>
          <p14:tracePt t="26993" x="1943100" y="6146800"/>
          <p14:tracePt t="27008" x="1968500" y="6140450"/>
          <p14:tracePt t="27027" x="1987550" y="6127750"/>
          <p14:tracePt t="27041" x="2000250" y="6127750"/>
          <p14:tracePt t="27058" x="2006600" y="6121400"/>
          <p14:tracePt t="27078" x="2012950" y="6115050"/>
          <p14:tracePt t="27090" x="2019300" y="6108700"/>
          <p14:tracePt t="27109" x="2032000" y="6096000"/>
          <p14:tracePt t="27126" x="2038350" y="6083300"/>
          <p14:tracePt t="27141" x="2051050" y="6057900"/>
          <p14:tracePt t="27158" x="2063750" y="6038850"/>
          <p14:tracePt t="27175" x="2076450" y="6007100"/>
          <p14:tracePt t="27192" x="2089150" y="5981700"/>
          <p14:tracePt t="27208" x="2101850" y="5949950"/>
          <p14:tracePt t="27224" x="2108200" y="5930900"/>
          <p14:tracePt t="27242" x="2114550" y="5905500"/>
          <p14:tracePt t="27259" x="2120900" y="5880100"/>
          <p14:tracePt t="27275" x="2127250" y="5854700"/>
          <p14:tracePt t="27292" x="2133600" y="5829300"/>
          <p14:tracePt t="27309" x="2139950" y="5791200"/>
          <p14:tracePt t="27326" x="2146300" y="5765800"/>
          <p14:tracePt t="27328" x="2146300" y="5759450"/>
          <p14:tracePt t="27341" x="2152650" y="5746750"/>
          <p14:tracePt t="27358" x="2159000" y="5734050"/>
          <p14:tracePt t="27376" x="2159000" y="5715000"/>
          <p14:tracePt t="27391" x="2165350" y="5702300"/>
          <p14:tracePt t="27407" x="2171700" y="5683250"/>
          <p14:tracePt t="27426" x="2184400" y="5664200"/>
          <p14:tracePt t="27441" x="2190750" y="5651500"/>
          <p14:tracePt t="27458" x="2197100" y="5638800"/>
          <p14:tracePt t="27475" x="2209800" y="5619750"/>
          <p14:tracePt t="27492" x="2222500" y="5607050"/>
          <p14:tracePt t="27508" x="2235200" y="5588000"/>
          <p14:tracePt t="27526" x="2254250" y="5562600"/>
          <p14:tracePt t="27542" x="2279650" y="5543550"/>
          <p14:tracePt t="27559" x="2305050" y="5518150"/>
          <p14:tracePt t="27577" x="2330450" y="5499100"/>
          <p14:tracePt t="27577" x="2330450" y="5492750"/>
          <p14:tracePt t="27591" x="2349500" y="5480050"/>
          <p14:tracePt t="27609" x="2362200" y="5461000"/>
          <p14:tracePt t="27626" x="2381250" y="5448300"/>
          <p14:tracePt t="27641" x="2387600" y="5448300"/>
          <p14:tracePt t="27658" x="2393950" y="5435600"/>
          <p14:tracePt t="27676" x="2406650" y="5422900"/>
          <p14:tracePt t="27692" x="2419350" y="5410200"/>
          <p14:tracePt t="27709" x="2432050" y="5397500"/>
          <p14:tracePt t="27725" x="2444750" y="5378450"/>
          <p14:tracePt t="27742" x="2457450" y="5359400"/>
          <p14:tracePt t="27758" x="2470150" y="5346700"/>
          <p14:tracePt t="27775" x="2482850" y="5327650"/>
          <p14:tracePt t="27791" x="2495550" y="5321300"/>
          <p14:tracePt t="27808" x="2501900" y="5308600"/>
          <p14:tracePt t="27825" x="2514600" y="5302250"/>
          <p14:tracePt t="27842" x="2520950" y="5295900"/>
          <p14:tracePt t="27858" x="2527300" y="5289550"/>
          <p14:tracePt t="27875" x="2546350" y="5283200"/>
          <p14:tracePt t="27891" x="2552700" y="5270500"/>
          <p14:tracePt t="27908" x="2578100" y="5257800"/>
          <p14:tracePt t="27925" x="2584450" y="5251450"/>
          <p14:tracePt t="27941" x="2597150" y="5238750"/>
          <p14:tracePt t="27959" x="2616200" y="5226050"/>
          <p14:tracePt t="27977" x="2635250" y="5219700"/>
          <p14:tracePt t="27992" x="2647950" y="5207000"/>
          <p14:tracePt t="28008" x="2673350" y="5200650"/>
          <p14:tracePt t="28026" x="2705100" y="5181600"/>
          <p14:tracePt t="28027" x="2711450" y="5181600"/>
          <p14:tracePt t="28040" x="2736850" y="5168900"/>
          <p14:tracePt t="28058" x="2781300" y="5156200"/>
          <p14:tracePt t="28075" x="2825750" y="5149850"/>
          <p14:tracePt t="28091" x="2876550" y="5130800"/>
          <p14:tracePt t="28108" x="2933700" y="5124450"/>
          <p14:tracePt t="28126" x="2984500" y="5105400"/>
          <p14:tracePt t="28141" x="3028950" y="5099050"/>
          <p14:tracePt t="28158" x="3092450" y="5080000"/>
          <p14:tracePt t="28174" x="3136900" y="5073650"/>
          <p14:tracePt t="28191" x="3194050" y="5067300"/>
          <p14:tracePt t="28208" x="3263900" y="5060950"/>
          <p14:tracePt t="28225" x="3327400" y="5048250"/>
          <p14:tracePt t="28240" x="3384550" y="5041900"/>
          <p14:tracePt t="28258" x="3441700" y="5029200"/>
          <p14:tracePt t="28275" x="3486150" y="5029200"/>
          <p14:tracePt t="28292" x="3524250" y="5029200"/>
          <p14:tracePt t="28308" x="3568700" y="5029200"/>
          <p14:tracePt t="28326" x="3619500" y="5029200"/>
          <p14:tracePt t="28327" x="3625850" y="5029200"/>
          <p14:tracePt t="28341" x="3670300" y="5029200"/>
          <p14:tracePt t="28358" x="3727450" y="5029200"/>
          <p14:tracePt t="28374" x="3771900" y="5029200"/>
          <p14:tracePt t="28391" x="3822700" y="5029200"/>
          <p14:tracePt t="28408" x="3848100" y="5035550"/>
          <p14:tracePt t="28425" x="3873500" y="5035550"/>
          <p14:tracePt t="28441" x="3886200" y="5041900"/>
          <p14:tracePt t="28458" x="3911600" y="5048250"/>
          <p14:tracePt t="28475" x="3943350" y="5060950"/>
          <p14:tracePt t="28490" x="3968750" y="5080000"/>
          <p14:tracePt t="28509" x="4000500" y="5099050"/>
          <p14:tracePt t="28527" x="4032250" y="5124450"/>
          <p14:tracePt t="28527" x="4038600" y="5130800"/>
          <p14:tracePt t="28542" x="4070350" y="5156200"/>
          <p14:tracePt t="28558" x="4102100" y="5181600"/>
          <p14:tracePt t="28576" x="4127500" y="5207000"/>
          <p14:tracePt t="28591" x="4140200" y="5219700"/>
          <p14:tracePt t="28608" x="4146550" y="5232400"/>
          <p14:tracePt t="28625" x="4146550" y="5245100"/>
          <p14:tracePt t="28641" x="4146550" y="5270500"/>
          <p14:tracePt t="28658" x="4146550" y="5295900"/>
          <p14:tracePt t="28675" x="4146550" y="5327650"/>
          <p14:tracePt t="28692" x="4140200" y="5353050"/>
          <p14:tracePt t="28708" x="4127500" y="5372100"/>
          <p14:tracePt t="28725" x="4114800" y="5384800"/>
          <p14:tracePt t="28742" x="4102100" y="5397500"/>
          <p14:tracePt t="28758" x="4083050" y="5410200"/>
          <p14:tracePt t="28775" x="4057650" y="5416550"/>
          <p14:tracePt t="28792" x="4032250" y="5422900"/>
          <p14:tracePt t="28808" x="4006850" y="5429250"/>
          <p14:tracePt t="28825" x="3975100" y="5429250"/>
          <p14:tracePt t="28842" x="3943350" y="5435600"/>
          <p14:tracePt t="28858" x="3911600" y="5441950"/>
          <p14:tracePt t="28875" x="3879850" y="5441950"/>
          <p14:tracePt t="28891" x="3860800" y="5448300"/>
          <p14:tracePt t="28908" x="3835400" y="5448300"/>
          <p14:tracePt t="28926" x="3810000" y="5448300"/>
          <p14:tracePt t="28941" x="3778250" y="5448300"/>
          <p14:tracePt t="28958" x="3721100" y="5441950"/>
          <p14:tracePt t="28974" x="3644900" y="5422900"/>
          <p14:tracePt t="28992" x="3549650" y="5403850"/>
          <p14:tracePt t="29008" x="3473450" y="5384800"/>
          <p14:tracePt t="29025" x="3429000" y="5378450"/>
          <p14:tracePt t="29041" x="3403600" y="5372100"/>
          <p14:tracePt t="29058" x="3390900" y="5365750"/>
          <p14:tracePt t="29077" x="3384550" y="5359400"/>
          <p14:tracePt t="29092" x="3378200" y="5346700"/>
          <p14:tracePt t="29109" x="3365500" y="5327650"/>
          <p14:tracePt t="29126" x="3359150" y="5295900"/>
          <p14:tracePt t="29142" x="3352800" y="5264150"/>
          <p14:tracePt t="29159" x="3352800" y="5232400"/>
          <p14:tracePt t="29175" x="3352800" y="5194300"/>
          <p14:tracePt t="29192" x="3352800" y="5162550"/>
          <p14:tracePt t="29208" x="3352800" y="5130800"/>
          <p14:tracePt t="29224" x="3352800" y="5105400"/>
          <p14:tracePt t="29240" x="3359150" y="5086350"/>
          <p14:tracePt t="29257" x="3371850" y="5067300"/>
          <p14:tracePt t="29277" x="3378200" y="5048250"/>
          <p14:tracePt t="29291" x="3397250" y="5041900"/>
          <p14:tracePt t="29309" x="3416300" y="5029200"/>
          <p14:tracePt t="29326" x="3441700" y="5016500"/>
          <p14:tracePt t="29341" x="3454400" y="5016500"/>
          <p14:tracePt t="29357" x="3460750" y="5016500"/>
          <p14:tracePt t="29417" x="3460750" y="5010150"/>
          <p14:tracePt t="29470" x="3460750" y="5003800"/>
          <p14:tracePt t="29475" x="3460750" y="4997450"/>
          <p14:tracePt t="29481" x="3460750" y="4991100"/>
          <p14:tracePt t="29492" x="3460750" y="4984750"/>
          <p14:tracePt t="29509" x="3460750" y="4965700"/>
          <p14:tracePt t="29525" x="3460750" y="4953000"/>
          <p14:tracePt t="29542" x="3460750" y="4933950"/>
          <p14:tracePt t="29559" x="3454400" y="4914900"/>
          <p14:tracePt t="29577" x="3448050" y="4895850"/>
          <p14:tracePt t="29592" x="3448050" y="4876800"/>
          <p14:tracePt t="29607" x="3435350" y="4845050"/>
          <p14:tracePt t="29625" x="3429000" y="4819650"/>
          <p14:tracePt t="29642" x="3422650" y="4800600"/>
          <p14:tracePt t="29658" x="3416300" y="4794250"/>
          <p14:tracePt t="29675" x="3416300" y="4775200"/>
          <p14:tracePt t="29692" x="3409950" y="4762500"/>
          <p14:tracePt t="29707" x="3409950" y="4743450"/>
          <p14:tracePt t="29726" x="3409950" y="4718050"/>
          <p14:tracePt t="29742" x="3409950" y="4692650"/>
          <p14:tracePt t="29757" x="3409950" y="4667250"/>
          <p14:tracePt t="29776" x="3403600" y="4629150"/>
          <p14:tracePt t="29790" x="3403600" y="4591050"/>
          <p14:tracePt t="29808" x="3390900" y="4540250"/>
          <p14:tracePt t="29827" x="3378200" y="4483100"/>
          <p14:tracePt t="29842" x="3371850" y="4451350"/>
          <p14:tracePt t="29858" x="3365500" y="4425950"/>
          <p14:tracePt t="29876" x="3352800" y="4406900"/>
          <p14:tracePt t="29891" x="3346450" y="4400550"/>
          <p14:tracePt t="29907" x="3340100" y="4375150"/>
          <p14:tracePt t="29926" x="3327400" y="4349750"/>
          <p14:tracePt t="29941" x="3314700" y="4330700"/>
          <p14:tracePt t="29958" x="3308350" y="4305300"/>
          <p14:tracePt t="29975" x="3295650" y="4286250"/>
          <p14:tracePt t="29991" x="3282950" y="4273550"/>
          <p14:tracePt t="30008" x="3276600" y="4260850"/>
          <p14:tracePt t="30026" x="3263900" y="4248150"/>
          <p14:tracePt t="30042" x="3257550" y="4235450"/>
          <p14:tracePt t="30058" x="3251200" y="4222750"/>
          <p14:tracePt t="30077" x="3238500" y="4203700"/>
          <p14:tracePt t="30091" x="3238500" y="4178300"/>
          <p14:tracePt t="30108" x="3232150" y="4152900"/>
          <p14:tracePt t="30125" x="3232150" y="4127500"/>
          <p14:tracePt t="30142" x="3225800" y="4102100"/>
          <p14:tracePt t="30157" x="3225800" y="4095750"/>
          <p14:tracePt t="30175" x="3225800" y="4083050"/>
          <p14:tracePt t="30192" x="3225800" y="4070350"/>
          <p14:tracePt t="30212" x="3225800" y="4064000"/>
          <p14:tracePt t="30225" x="3225800" y="4057650"/>
          <p14:tracePt t="30242" x="3232150" y="4044950"/>
          <p14:tracePt t="30259" x="3244850" y="4038600"/>
          <p14:tracePt t="30276" x="3257550" y="4025900"/>
          <p14:tracePt t="30290" x="3263900" y="4019550"/>
          <p14:tracePt t="30309" x="3276600" y="4013200"/>
          <p14:tracePt t="30326" x="3289300" y="4006850"/>
          <p14:tracePt t="30341" x="3302000" y="4006850"/>
          <p14:tracePt t="30359" x="3308350" y="4000500"/>
          <p14:tracePt t="30375" x="3327400" y="3994150"/>
          <p14:tracePt t="30391" x="3346450" y="3994150"/>
          <p14:tracePt t="30408" x="3371850" y="3981450"/>
          <p14:tracePt t="30425" x="3416300" y="3975100"/>
          <p14:tracePt t="30441" x="3448050" y="3968750"/>
          <p14:tracePt t="30458" x="3498850" y="3962400"/>
          <p14:tracePt t="30475" x="3543300" y="3956050"/>
          <p14:tracePt t="30491" x="3587750" y="3956050"/>
          <p14:tracePt t="30508" x="3619500" y="3956050"/>
          <p14:tracePt t="30524" x="3644900" y="3956050"/>
          <p14:tracePt t="30541" x="3676650" y="3956050"/>
          <p14:tracePt t="30558" x="3695700" y="3956050"/>
          <p14:tracePt t="30576" x="3721100" y="3956050"/>
          <p14:tracePt t="30591" x="3733800" y="3956050"/>
          <p14:tracePt t="30607" x="3752850" y="3956050"/>
          <p14:tracePt t="30626" x="3778250" y="3956050"/>
          <p14:tracePt t="30641" x="3790950" y="3956050"/>
          <p14:tracePt t="30658" x="3803650" y="3956050"/>
          <p14:tracePt t="30675" x="3822700" y="3956050"/>
          <p14:tracePt t="30691" x="3841750" y="3956050"/>
          <p14:tracePt t="30709" x="3860800" y="3962400"/>
          <p14:tracePt t="30726" x="3879850" y="3962400"/>
          <p14:tracePt t="30741" x="3898900" y="3962400"/>
          <p14:tracePt t="30758" x="3924300" y="3962400"/>
          <p14:tracePt t="30774" x="3943350" y="3968750"/>
          <p14:tracePt t="30792" x="3962400" y="3968750"/>
          <p14:tracePt t="30809" x="3975100" y="3968750"/>
          <p14:tracePt t="30826" x="3987800" y="3975100"/>
          <p14:tracePt t="30841" x="4000500" y="3975100"/>
          <p14:tracePt t="30859" x="4019550" y="3975100"/>
          <p14:tracePt t="30877" x="4038600" y="3981450"/>
          <p14:tracePt t="30891" x="4057650" y="3981450"/>
          <p14:tracePt t="30909" x="4076700" y="3987800"/>
          <p14:tracePt t="30926" x="4102100" y="3994150"/>
          <p14:tracePt t="30942" x="4127500" y="4006850"/>
          <p14:tracePt t="30959" x="4159250" y="4019550"/>
          <p14:tracePt t="30975" x="4197350" y="4032250"/>
          <p14:tracePt t="30991" x="4241800" y="4051300"/>
          <p14:tracePt t="31008" x="4292600" y="4076700"/>
          <p14:tracePt t="31025" x="4324350" y="4089400"/>
          <p14:tracePt t="31042" x="4343400" y="4108450"/>
          <p14:tracePt t="31059" x="4356100" y="4127500"/>
          <p14:tracePt t="31074" x="4375150" y="4146550"/>
          <p14:tracePt t="31091" x="4400550" y="4171950"/>
          <p14:tracePt t="31108" x="4425950" y="4210050"/>
          <p14:tracePt t="31125" x="4470400" y="4248150"/>
          <p14:tracePt t="31141" x="4508500" y="4279900"/>
          <p14:tracePt t="31158" x="4546600" y="4311650"/>
          <p14:tracePt t="31175" x="4572000" y="4330700"/>
          <p14:tracePt t="31191" x="4597400" y="4356100"/>
          <p14:tracePt t="31208" x="4616450" y="4381500"/>
          <p14:tracePt t="31224" x="4629150" y="4406900"/>
          <p14:tracePt t="31241" x="4648200" y="4438650"/>
          <p14:tracePt t="31259" x="4667250" y="4489450"/>
          <p14:tracePt t="31275" x="4686300" y="4546600"/>
          <p14:tracePt t="31292" x="4699000" y="4591050"/>
          <p14:tracePt t="31308" x="4705350" y="4616450"/>
          <p14:tracePt t="31325" x="4711700" y="4648200"/>
          <p14:tracePt t="31341" x="4718050" y="4679950"/>
          <p14:tracePt t="31358" x="4724400" y="4705350"/>
          <p14:tracePt t="31376" x="4724400" y="4730750"/>
          <p14:tracePt t="31391" x="4724400" y="4749800"/>
          <p14:tracePt t="31407" x="4724400" y="4768850"/>
          <p14:tracePt t="31425" x="4724400" y="4787900"/>
          <p14:tracePt t="31441" x="4724400" y="4813300"/>
          <p14:tracePt t="31458" x="4711700" y="4845050"/>
          <p14:tracePt t="31474" x="4699000" y="4870450"/>
          <p14:tracePt t="31493" x="4692650" y="4895850"/>
          <p14:tracePt t="31509" x="4679950" y="4914900"/>
          <p14:tracePt t="31525" x="4667250" y="4933950"/>
          <p14:tracePt t="31541" x="4648200" y="4959350"/>
          <p14:tracePt t="31558" x="4629150" y="4984750"/>
          <p14:tracePt t="31574" x="4610100" y="5010150"/>
          <p14:tracePt t="31578" x="4603750" y="5022850"/>
          <p14:tracePt t="31591" x="4578350" y="5054600"/>
          <p14:tracePt t="31608" x="4546600" y="5111750"/>
          <p14:tracePt t="31625" x="4502150" y="5175250"/>
          <p14:tracePt t="31642" x="4464050" y="5232400"/>
          <p14:tracePt t="31657" x="4445000" y="5270500"/>
          <p14:tracePt t="31674" x="4425950" y="5302250"/>
          <p14:tracePt t="31691" x="4406900" y="5327650"/>
          <p14:tracePt t="31708" x="4381500" y="5359400"/>
          <p14:tracePt t="31724" x="4349750" y="5391150"/>
          <p14:tracePt t="31741" x="4311650" y="5422900"/>
          <p14:tracePt t="31758" x="4260850" y="5448300"/>
          <p14:tracePt t="31774" x="4222750" y="5467350"/>
          <p14:tracePt t="31792" x="4184650" y="5480050"/>
          <p14:tracePt t="31809" x="4146550" y="5492750"/>
          <p14:tracePt t="31825" x="4114800" y="5511800"/>
          <p14:tracePt t="31841" x="4057650" y="5524500"/>
          <p14:tracePt t="31858" x="3981450" y="5543550"/>
          <p14:tracePt t="31875" x="3911600" y="5556250"/>
          <p14:tracePt t="31891" x="3822700" y="5556250"/>
          <p14:tracePt t="31908" x="3752850" y="5556250"/>
          <p14:tracePt t="31925" x="3689350" y="5556250"/>
          <p14:tracePt t="31941" x="3638550" y="5549900"/>
          <p14:tracePt t="31958" x="3587750" y="5537200"/>
          <p14:tracePt t="31975" x="3556000" y="5530850"/>
          <p14:tracePt t="31990" x="3530600" y="5524500"/>
          <p14:tracePt t="32008" x="3505200" y="5518150"/>
          <p14:tracePt t="32025" x="3492500" y="5511800"/>
          <p14:tracePt t="32041" x="3479800" y="5499100"/>
          <p14:tracePt t="32058" x="3467100" y="5486400"/>
          <p14:tracePt t="32077" x="3441700" y="5467350"/>
          <p14:tracePt t="32092" x="3422650" y="5454650"/>
          <p14:tracePt t="32108" x="3397250" y="5441950"/>
          <p14:tracePt t="32125" x="3371850" y="5435600"/>
          <p14:tracePt t="32141" x="3352800" y="5416550"/>
          <p14:tracePt t="32158" x="3333750" y="5403850"/>
          <p14:tracePt t="32175" x="3327400" y="5384800"/>
          <p14:tracePt t="32192" x="3314700" y="5353050"/>
          <p14:tracePt t="32208" x="3308350" y="5334000"/>
          <p14:tracePt t="32226" x="3302000" y="5308600"/>
          <p14:tracePt t="32241" x="3302000" y="5289550"/>
          <p14:tracePt t="32259" x="3302000" y="5276850"/>
          <p14:tracePt t="32275" x="3302000" y="5257800"/>
          <p14:tracePt t="32291" x="3302000" y="5245100"/>
          <p14:tracePt t="32309" x="3302000" y="5226050"/>
          <p14:tracePt t="32326" x="3295650" y="5207000"/>
          <p14:tracePt t="32342" x="3295650" y="5187950"/>
          <p14:tracePt t="32358" x="3289300" y="5175250"/>
          <p14:tracePt t="32375" x="3289300" y="5156200"/>
          <p14:tracePt t="32392" x="3289300" y="5137150"/>
          <p14:tracePt t="32407" x="3289300" y="5111750"/>
          <p14:tracePt t="32425" x="3289300" y="5086350"/>
          <p14:tracePt t="32440" x="3289300" y="5060950"/>
          <p14:tracePt t="32457" x="3289300" y="5035550"/>
          <p14:tracePt t="32474" x="3289300" y="5016500"/>
          <p14:tracePt t="32490" x="3289300" y="5003800"/>
          <p14:tracePt t="32507" x="3289300" y="4991100"/>
          <p14:tracePt t="32524" x="3289300" y="4978400"/>
          <p14:tracePt t="32541" x="3289300" y="4959350"/>
          <p14:tracePt t="32561" x="3289300" y="4953000"/>
          <p14:tracePt t="32585" x="3289300" y="4946650"/>
          <p14:tracePt t="32619" x="3289300" y="4940300"/>
          <p14:tracePt t="32631" x="3289300" y="4933950"/>
          <p14:tracePt t="32641" x="3289300" y="4927600"/>
          <p14:tracePt t="32653" x="3289300" y="4921250"/>
          <p14:tracePt t="32663" x="3289300" y="4914900"/>
          <p14:tracePt t="32679" x="3289300" y="4908550"/>
          <p14:tracePt t="32734" x="3289300" y="4902200"/>
          <p14:tracePt t="32739" x="3289300" y="4895850"/>
          <p14:tracePt t="32747" x="3289300" y="4889500"/>
          <p14:tracePt t="32758" x="3289300" y="4883150"/>
          <p14:tracePt t="32775" x="3289300" y="4870450"/>
          <p14:tracePt t="32791" x="3282950" y="4857750"/>
          <p14:tracePt t="32808" x="3282950" y="4851400"/>
          <p14:tracePt t="32827" x="3276600" y="4838700"/>
          <p14:tracePt t="32843" x="3270250" y="4826000"/>
          <p14:tracePt t="32858" x="3257550" y="4806950"/>
          <p14:tracePt t="32876" x="3251200" y="4787900"/>
          <p14:tracePt t="32891" x="3238500" y="4762500"/>
          <p14:tracePt t="32908" x="3225800" y="4737100"/>
          <p14:tracePt t="32925" x="3213100" y="4705350"/>
          <p14:tracePt t="32941" x="3206750" y="4686300"/>
          <p14:tracePt t="32958" x="3194050" y="4660900"/>
          <p14:tracePt t="32975" x="3187700" y="4635500"/>
          <p14:tracePt t="32991" x="3181350" y="4603750"/>
          <p14:tracePt t="33008" x="3168650" y="4572000"/>
          <p14:tracePt t="33024" x="3162300" y="4546600"/>
          <p14:tracePt t="33042" x="3162300" y="4521200"/>
          <p14:tracePt t="33058" x="3155950" y="4508500"/>
          <p14:tracePt t="33076" x="3155950" y="4476750"/>
          <p14:tracePt t="33091" x="3155950" y="4451350"/>
          <p14:tracePt t="33107" x="3155950" y="4419600"/>
          <p14:tracePt t="33126" x="3155950" y="4381500"/>
          <p14:tracePt t="33141" x="3155950" y="4356100"/>
          <p14:tracePt t="33158" x="3155950" y="4330700"/>
          <p14:tracePt t="33176" x="3155950" y="4298950"/>
          <p14:tracePt t="33191" x="3155950" y="4273550"/>
          <p14:tracePt t="33207" x="3155950" y="4254500"/>
          <p14:tracePt t="33225" x="3155950" y="4222750"/>
          <p14:tracePt t="33240" x="3155950" y="4203700"/>
          <p14:tracePt t="33259" x="3155950" y="4178300"/>
          <p14:tracePt t="33276" x="3155950" y="4152900"/>
          <p14:tracePt t="33291" x="3155950" y="4133850"/>
          <p14:tracePt t="33308" x="3155950" y="4108450"/>
          <p14:tracePt t="33325" x="3155950" y="4095750"/>
          <p14:tracePt t="33342" x="3155950" y="4076700"/>
          <p14:tracePt t="33359" x="3162300" y="4051300"/>
          <p14:tracePt t="33375" x="3168650" y="4038600"/>
          <p14:tracePt t="33391" x="3175000" y="4019550"/>
          <p14:tracePt t="33408" x="3181350" y="4013200"/>
          <p14:tracePt t="33425" x="3194050" y="4006850"/>
          <p14:tracePt t="33441" x="3206750" y="3994150"/>
          <p14:tracePt t="33458" x="3232150" y="3987800"/>
          <p14:tracePt t="33476" x="3270250" y="3981450"/>
          <p14:tracePt t="33491" x="3302000" y="3975100"/>
          <p14:tracePt t="33508" x="3340100" y="3968750"/>
          <p14:tracePt t="33525" x="3378200" y="3962400"/>
          <p14:tracePt t="33541" x="3422650" y="3962400"/>
          <p14:tracePt t="33559" x="3460750" y="3962400"/>
          <p14:tracePt t="33575" x="3498850" y="3956050"/>
          <p14:tracePt t="33590" x="3543300" y="3956050"/>
          <p14:tracePt t="33607" x="3581400" y="3956050"/>
          <p14:tracePt t="33624" x="3625850" y="3949700"/>
          <p14:tracePt t="33641" x="3663950" y="3949700"/>
          <p14:tracePt t="33658" x="3708400" y="3949700"/>
          <p14:tracePt t="33676" x="3771900" y="3956050"/>
          <p14:tracePt t="33691" x="3835400" y="3968750"/>
          <p14:tracePt t="33708" x="3898900" y="3981450"/>
          <p14:tracePt t="33724" x="3949700" y="3994150"/>
          <p14:tracePt t="33742" x="3994150" y="4000500"/>
          <p14:tracePt t="33758" x="4019550" y="4006850"/>
          <p14:tracePt t="33774" x="4038600" y="4006850"/>
          <p14:tracePt t="33793" x="4051300" y="4013200"/>
          <p14:tracePt t="33808" x="4064000" y="4013200"/>
          <p14:tracePt t="33825" x="4076700" y="4013200"/>
          <p14:tracePt t="33842" x="4102100" y="4013200"/>
          <p14:tracePt t="33859" x="4133850" y="4019550"/>
          <p14:tracePt t="33875" x="4171950" y="4019550"/>
          <p14:tracePt t="33891" x="4203700" y="4025900"/>
          <p14:tracePt t="33909" x="4229100" y="4025900"/>
          <p14:tracePt t="33925" x="4248150" y="4025900"/>
          <p14:tracePt t="33941" x="4267200" y="4025900"/>
          <p14:tracePt t="33959" x="4292600" y="4025900"/>
          <p14:tracePt t="33975" x="4318000" y="4032250"/>
          <p14:tracePt t="33991" x="4349750" y="4032250"/>
          <p14:tracePt t="34008" x="4375150" y="4038600"/>
          <p14:tracePt t="34026" x="4394200" y="4038600"/>
          <p14:tracePt t="34041" x="4406900" y="4044950"/>
          <p14:tracePt t="34058" x="4419600" y="4044950"/>
          <p14:tracePt t="34075" x="4425950" y="4044950"/>
          <p14:tracePt t="34142" x="4432300" y="4044950"/>
          <p14:tracePt t="34153" x="4438650" y="4057650"/>
          <p14:tracePt t="34157" x="4445000" y="4064000"/>
          <p14:tracePt t="34175" x="4457700" y="4095750"/>
          <p14:tracePt t="34191" x="4470400" y="4121150"/>
          <p14:tracePt t="34209" x="4476750" y="4146550"/>
          <p14:tracePt t="34225" x="4483100" y="4171950"/>
          <p14:tracePt t="34241" x="4483100" y="4197350"/>
          <p14:tracePt t="34258" x="4483100" y="4210050"/>
          <p14:tracePt t="34275" x="4483100" y="4222750"/>
          <p14:tracePt t="34292" x="4476750" y="4229100"/>
          <p14:tracePt t="34308" x="4476750" y="4235450"/>
          <p14:tracePt t="34325" x="4464050" y="4241800"/>
          <p14:tracePt t="34341" x="4445000" y="4241800"/>
          <p14:tracePt t="34358" x="4413250" y="4248150"/>
          <p14:tracePt t="34375" x="4381500" y="4254500"/>
          <p14:tracePt t="34390" x="4343400" y="4254500"/>
          <p14:tracePt t="34408" x="4305300" y="4260850"/>
          <p14:tracePt t="34426" x="4254500" y="4260850"/>
          <p14:tracePt t="34441" x="4210050" y="4260850"/>
          <p14:tracePt t="34457" x="4146550" y="4260850"/>
          <p14:tracePt t="34474" x="4070350" y="4260850"/>
          <p14:tracePt t="34493" x="3981450" y="4260850"/>
          <p14:tracePt t="34507" x="3905250" y="4260850"/>
          <p14:tracePt t="34525" x="3822700" y="4260850"/>
          <p14:tracePt t="34541" x="3733800" y="4260850"/>
          <p14:tracePt t="34558" x="3657600" y="4260850"/>
          <p14:tracePt t="34576" x="3549650" y="4254500"/>
          <p14:tracePt t="34578" x="3536950" y="4254500"/>
          <p14:tracePt t="34591" x="3454400" y="4254500"/>
          <p14:tracePt t="34608" x="3359150" y="4254500"/>
          <p14:tracePt t="34625" x="3302000" y="4254500"/>
          <p14:tracePt t="34640" x="3270250" y="4254500"/>
          <p14:tracePt t="34658" x="3257550" y="4254500"/>
          <p14:tracePt t="34753" x="3244850" y="4235450"/>
          <p14:tracePt t="34757" x="3244850" y="4229100"/>
          <p14:tracePt t="34775" x="3238500" y="4191000"/>
          <p14:tracePt t="34791" x="3232150" y="4159250"/>
          <p14:tracePt t="34808" x="3232150" y="4127500"/>
          <p14:tracePt t="34825" x="3232150" y="4095750"/>
          <p14:tracePt t="34841" x="3232150" y="4070350"/>
          <p14:tracePt t="34858" x="3232150" y="4044950"/>
          <p14:tracePt t="34875" x="3232150" y="4019550"/>
          <p14:tracePt t="34891" x="3244850" y="4000500"/>
          <p14:tracePt t="34907" x="3251200" y="3987800"/>
          <p14:tracePt t="34925" x="3263900" y="3975100"/>
          <p14:tracePt t="34942" x="3282950" y="3962400"/>
          <p14:tracePt t="34959" x="3302000" y="3949700"/>
          <p14:tracePt t="34975" x="3340100" y="3937000"/>
          <p14:tracePt t="34991" x="3371850" y="3924300"/>
          <p14:tracePt t="35008" x="3397250" y="3917950"/>
          <p14:tracePt t="35024" x="3422650" y="3911600"/>
          <p14:tracePt t="35041" x="3448050" y="3911600"/>
          <p14:tracePt t="35058" x="3467100" y="3905250"/>
          <p14:tracePt t="35077" x="3492500" y="3905250"/>
          <p14:tracePt t="35091" x="3511550" y="3905250"/>
          <p14:tracePt t="35107" x="3536950" y="3905250"/>
          <p14:tracePt t="35125" x="3575050" y="3905250"/>
          <p14:tracePt t="35143" x="3619500" y="3905250"/>
          <p14:tracePt t="35158" x="3670300" y="3905250"/>
          <p14:tracePt t="35174" x="3733800" y="3905250"/>
          <p14:tracePt t="35191" x="3784600" y="3911600"/>
          <p14:tracePt t="35209" x="3816350" y="3911600"/>
          <p14:tracePt t="35225" x="3829050" y="3917950"/>
          <p14:tracePt t="35241" x="3835400" y="3917950"/>
          <p14:tracePt t="35443" x="3835400" y="3924300"/>
          <p14:tracePt t="35450" x="3835400" y="3937000"/>
          <p14:tracePt t="35458" x="3835400" y="3949700"/>
          <p14:tracePt t="35476" x="3835400" y="3975100"/>
          <p14:tracePt t="35492" x="3835400" y="3994150"/>
          <p14:tracePt t="35508" x="3835400" y="4000500"/>
          <p14:tracePt t="35547" x="3835400" y="4006850"/>
          <p14:tracePt t="35557" x="3841750" y="4013200"/>
          <p14:tracePt t="35576" x="3848100" y="4032250"/>
          <p14:tracePt t="35590" x="3854450" y="4057650"/>
          <p14:tracePt t="35609" x="3860800" y="4083050"/>
          <p14:tracePt t="35625" x="3873500" y="4108450"/>
          <p14:tracePt t="35641" x="3892550" y="4133850"/>
          <p14:tracePt t="35657" x="3905250" y="4146550"/>
          <p14:tracePt t="35674" x="3911600" y="4159250"/>
          <p14:tracePt t="35736" x="3917950" y="4159250"/>
          <p14:tracePt t="35741" x="3917950" y="4165600"/>
          <p14:tracePt t="35744" x="3924300" y="4171950"/>
          <p14:tracePt t="35758" x="3943350" y="4184650"/>
          <p14:tracePt t="35776" x="3962400" y="4203700"/>
          <p14:tracePt t="35792" x="3975100" y="4216400"/>
          <p14:tracePt t="35808" x="3981450" y="4216400"/>
          <p14:tracePt t="35844" x="3981450" y="4222750"/>
          <p14:tracePt t="35854" x="3987800" y="4222750"/>
          <p14:tracePt t="35859" x="3987800" y="4229100"/>
          <p14:tracePt t="35875" x="3994150" y="4235450"/>
          <p14:tracePt t="35892" x="4000500" y="4248150"/>
          <p14:tracePt t="35908" x="4000500" y="4254500"/>
          <p14:tracePt t="35925" x="4006850" y="4260850"/>
          <p14:tracePt t="35942" x="4006850" y="4267200"/>
          <p14:tracePt t="35958" x="4013200" y="4279900"/>
          <p14:tracePt t="35984" x="4013200" y="4286250"/>
          <p14:tracePt t="35993" x="4019550" y="4286250"/>
          <p14:tracePt t="36008" x="4019550" y="4298950"/>
          <p14:tracePt t="36025" x="4025900" y="4311650"/>
          <p14:tracePt t="36041" x="4032250" y="4324350"/>
          <p14:tracePt t="36059" x="4044950" y="4337050"/>
          <p14:tracePt t="36074" x="4051300" y="4343400"/>
          <p14:tracePt t="36091" x="4057650" y="4343400"/>
          <p14:tracePt t="36108" x="4070350" y="4356100"/>
          <p14:tracePt t="36126" x="4089400" y="4368800"/>
          <p14:tracePt t="36140" x="4108450" y="4375150"/>
          <p14:tracePt t="36159" x="4133850" y="4387850"/>
          <p14:tracePt t="36175" x="4152900" y="4400550"/>
          <p14:tracePt t="36191" x="4178300" y="4406900"/>
          <p14:tracePt t="36208" x="4216400" y="4432300"/>
          <p14:tracePt t="36225" x="4273550" y="4470400"/>
          <p14:tracePt t="36241" x="4343400" y="4514850"/>
          <p14:tracePt t="36258" x="4419600" y="4552950"/>
          <p14:tracePt t="36275" x="4457700" y="4578350"/>
          <p14:tracePt t="36291" x="4476750" y="4597400"/>
          <p14:tracePt t="36308" x="4502150" y="4622800"/>
          <p14:tracePt t="36325" x="4521200" y="4654550"/>
          <p14:tracePt t="36340" x="4540250" y="4692650"/>
          <p14:tracePt t="36359" x="4559300" y="4743450"/>
          <p14:tracePt t="36374" x="4572000" y="4794250"/>
          <p14:tracePt t="36392" x="4584700" y="4851400"/>
          <p14:tracePt t="36408" x="4584700" y="4895850"/>
          <p14:tracePt t="36424" x="4591050" y="4921250"/>
          <p14:tracePt t="36441" x="4591050" y="4933950"/>
          <p14:tracePt t="36457" x="4597400" y="4953000"/>
          <p14:tracePt t="36475" x="4603750" y="4965700"/>
          <p14:tracePt t="36492" x="4610100" y="4984750"/>
          <p14:tracePt t="36508" x="4616450" y="5003800"/>
          <p14:tracePt t="36526" x="4622800" y="5022850"/>
          <p14:tracePt t="36542" x="4629150" y="5029200"/>
          <p14:tracePt t="36558" x="4629150" y="5041900"/>
          <p14:tracePt t="36576" x="4635500" y="5048250"/>
          <p14:tracePt t="36592" x="4641850" y="5054600"/>
          <p14:tracePt t="36609" x="4648200" y="5060950"/>
          <p14:tracePt t="36626" x="4660900" y="5073650"/>
          <p14:tracePt t="36641" x="4679950" y="5080000"/>
          <p14:tracePt t="36658" x="4692650" y="5086350"/>
          <p14:tracePt t="36675" x="4724400" y="5086350"/>
          <p14:tracePt t="36692" x="4762500" y="5086350"/>
          <p14:tracePt t="36709" x="4806950" y="5086350"/>
          <p14:tracePt t="36724" x="4851400" y="5086350"/>
          <p14:tracePt t="36743" x="4895850" y="5086350"/>
          <p14:tracePt t="36758" x="4927600" y="5086350"/>
          <p14:tracePt t="36775" x="4959350" y="5086350"/>
          <p14:tracePt t="36792" x="4991100" y="5086350"/>
          <p14:tracePt t="36809" x="5016500" y="5086350"/>
          <p14:tracePt t="36825" x="5048250" y="5086350"/>
          <p14:tracePt t="36841" x="5099050" y="5080000"/>
          <p14:tracePt t="36858" x="5143500" y="5073650"/>
          <p14:tracePt t="36876" x="5181600" y="5073650"/>
          <p14:tracePt t="36892" x="5219700" y="5073650"/>
          <p14:tracePt t="36908" x="5245100" y="5073650"/>
          <p14:tracePt t="36925" x="5264150" y="5073650"/>
          <p14:tracePt t="36942" x="5283200" y="5073650"/>
          <p14:tracePt t="36958" x="5302250" y="5073650"/>
          <p14:tracePt t="36975" x="5321300" y="5073650"/>
          <p14:tracePt t="36991" x="5346700" y="5073650"/>
          <p14:tracePt t="37008" x="5365750" y="5073650"/>
          <p14:tracePt t="37025" x="5391150" y="5073650"/>
          <p14:tracePt t="37041" x="5416550" y="5073650"/>
          <p14:tracePt t="37059" x="5441950" y="5073650"/>
          <p14:tracePt t="37076" x="5467350" y="5073650"/>
          <p14:tracePt t="37092" x="5486400" y="5073650"/>
          <p14:tracePt t="37108" x="5492750" y="5073650"/>
          <p14:tracePt t="37125" x="5505450" y="5073650"/>
          <p14:tracePt t="37141" x="5518150" y="5073650"/>
          <p14:tracePt t="37158" x="5530850" y="5073650"/>
          <p14:tracePt t="37175" x="5543550" y="5073650"/>
          <p14:tracePt t="37191" x="5556250" y="5080000"/>
          <p14:tracePt t="37336" x="5549900" y="5086350"/>
          <p14:tracePt t="37340" x="5543550" y="5086350"/>
          <p14:tracePt t="37343" x="5537200" y="5086350"/>
          <p14:tracePt t="37358" x="5524500" y="5092700"/>
          <p14:tracePt t="37374" x="5511800" y="5099050"/>
          <p14:tracePt t="37391" x="5505450" y="5099050"/>
          <p14:tracePt t="37529" x="5511800" y="5099050"/>
          <p14:tracePt t="37538" x="5518150" y="5099050"/>
          <p14:tracePt t="37543" x="5524500" y="5099050"/>
          <p14:tracePt t="37558" x="5537200" y="5099050"/>
          <p14:tracePt t="37576" x="5556250" y="5099050"/>
          <p14:tracePt t="37592" x="5575300" y="5105400"/>
          <p14:tracePt t="37607" x="5581650" y="5105400"/>
          <p14:tracePt t="37625" x="5588000" y="5105400"/>
          <p14:tracePt t="37642" x="5594350" y="5111750"/>
          <p14:tracePt t="37659" x="5607050" y="5118100"/>
          <p14:tracePt t="37676" x="5619750" y="5124450"/>
          <p14:tracePt t="37691" x="5632450" y="5124450"/>
          <p14:tracePt t="37708" x="5638800" y="5130800"/>
          <p14:tracePt t="37726" x="5651500" y="5130800"/>
          <p14:tracePt t="37741" x="5657850" y="5137150"/>
          <p14:tracePt t="37759" x="5670550" y="5143500"/>
          <p14:tracePt t="37775" x="5676900" y="5149850"/>
          <p14:tracePt t="37791" x="5689600" y="5156200"/>
          <p14:tracePt t="37809" x="5695950" y="5156200"/>
          <p14:tracePt t="37825" x="5702300" y="5162550"/>
          <p14:tracePt t="37840" x="5715000" y="5168900"/>
          <p14:tracePt t="37858" x="5727700" y="5168900"/>
          <p14:tracePt t="37875" x="5734050" y="5168900"/>
          <p14:tracePt t="37892" x="5740400" y="5175250"/>
          <p14:tracePt t="37909" x="5746750" y="5181600"/>
          <p14:tracePt t="37926" x="5753100" y="5187950"/>
          <p14:tracePt t="37942" x="5759450" y="5194300"/>
          <p14:tracePt t="38128" x="5759450" y="5200650"/>
          <p14:tracePt t="38135" x="5759450" y="5207000"/>
          <p14:tracePt t="38142" x="5759450" y="5213350"/>
          <p14:tracePt t="38159" x="5746750" y="5232400"/>
          <p14:tracePt t="38175" x="5734050" y="5245100"/>
          <p14:tracePt t="38191" x="5727700" y="5264150"/>
          <p14:tracePt t="38209" x="5721350" y="5283200"/>
          <p14:tracePt t="38226" x="5715000" y="5302250"/>
          <p14:tracePt t="38242" x="5708650" y="5321300"/>
          <p14:tracePt t="38258" x="5702300" y="5327650"/>
          <p14:tracePt t="38275" x="5702300" y="5340350"/>
          <p14:tracePt t="38290" x="5702300" y="5353050"/>
          <p14:tracePt t="38308" x="5702300" y="5359400"/>
          <p14:tracePt t="38325" x="5702300" y="5384800"/>
          <p14:tracePt t="38341" x="5702300" y="5397500"/>
          <p14:tracePt t="38358" x="5702300" y="5416550"/>
          <p14:tracePt t="38375" x="5708650" y="5429250"/>
          <p14:tracePt t="38391" x="5715000" y="5448300"/>
          <p14:tracePt t="38408" x="5721350" y="5454650"/>
          <p14:tracePt t="38425" x="5721350" y="5461000"/>
          <p14:tracePt t="38441" x="5727700" y="5467350"/>
          <p14:tracePt t="38464" x="5727700" y="5473700"/>
          <p14:tracePt t="38475" x="5734050" y="5473700"/>
          <p14:tracePt t="38491" x="5746750" y="5486400"/>
          <p14:tracePt t="38509" x="5765800" y="5499100"/>
          <p14:tracePt t="38526" x="5797550" y="5511800"/>
          <p14:tracePt t="38541" x="5816600" y="5524500"/>
          <p14:tracePt t="38558" x="5835650" y="5530850"/>
          <p14:tracePt t="38576" x="5861050" y="5537200"/>
          <p14:tracePt t="38591" x="5880100" y="5543550"/>
          <p14:tracePt t="38608" x="5899150" y="5543550"/>
          <p14:tracePt t="38626" x="5930900" y="5543550"/>
          <p14:tracePt t="38641" x="5962650" y="5543550"/>
          <p14:tracePt t="38658" x="6007100" y="5549900"/>
          <p14:tracePt t="38674" x="6051550" y="5549900"/>
          <p14:tracePt t="38691" x="6083300" y="5556250"/>
          <p14:tracePt t="38708" x="6127750" y="5556250"/>
          <p14:tracePt t="38725" x="6159500" y="5562600"/>
          <p14:tracePt t="38741" x="6223000" y="5568950"/>
          <p14:tracePt t="38758" x="6299200" y="5581650"/>
          <p14:tracePt t="38775" x="6369050" y="5588000"/>
          <p14:tracePt t="38790" x="6438900" y="5594350"/>
          <p14:tracePt t="38808" x="6508750" y="5600700"/>
          <p14:tracePt t="38825" x="6559550" y="5600700"/>
          <p14:tracePt t="38840" x="6584950" y="5600700"/>
          <p14:tracePt t="38858" x="6610350" y="5600700"/>
          <p14:tracePt t="38875" x="6635750" y="5600700"/>
          <p14:tracePt t="38891" x="6648450" y="5600700"/>
          <p14:tracePt t="38909" x="6667500" y="5600700"/>
          <p14:tracePt t="38926" x="6692900" y="5600700"/>
          <p14:tracePt t="38941" x="6711950" y="5594350"/>
          <p14:tracePt t="38957" x="6737350" y="5581650"/>
          <p14:tracePt t="38973" x="6762750" y="5568950"/>
          <p14:tracePt t="38990" x="6781800" y="5556250"/>
          <p14:tracePt t="39008" x="6800850" y="5537200"/>
          <p14:tracePt t="39025" x="6819900" y="5518150"/>
          <p14:tracePt t="39042" x="6832600" y="5492750"/>
          <p14:tracePt t="39058" x="6845300" y="5454650"/>
          <p14:tracePt t="39075" x="6851650" y="5416550"/>
          <p14:tracePt t="39092" x="6851650" y="5372100"/>
          <p14:tracePt t="39108" x="6851650" y="5327650"/>
          <p14:tracePt t="39126" x="6851650" y="5276850"/>
          <p14:tracePt t="39142" x="6845300" y="5232400"/>
          <p14:tracePt t="39158" x="6838950" y="5194300"/>
          <p14:tracePt t="39175" x="6826250" y="5149850"/>
          <p14:tracePt t="39194" x="6813550" y="5105400"/>
          <p14:tracePt t="39208" x="6807200" y="5073650"/>
          <p14:tracePt t="39226" x="6794500" y="5035550"/>
          <p14:tracePt t="39242" x="6775450" y="4997450"/>
          <p14:tracePt t="39258" x="6756400" y="4959350"/>
          <p14:tracePt t="39274" x="6731000" y="4921250"/>
          <p14:tracePt t="39290" x="6711950" y="4889500"/>
          <p14:tracePt t="39307" x="6686550" y="4857750"/>
          <p14:tracePt t="39325" x="6667500" y="4838700"/>
          <p14:tracePt t="39341" x="6642100" y="4819650"/>
          <p14:tracePt t="39359" x="6616700" y="4800600"/>
          <p14:tracePt t="39374" x="6591300" y="4787900"/>
          <p14:tracePt t="39391" x="6572250" y="4781550"/>
          <p14:tracePt t="39407" x="6553200" y="4775200"/>
          <p14:tracePt t="39424" x="6540500" y="4768850"/>
          <p14:tracePt t="39441" x="6515100" y="4756150"/>
          <p14:tracePt t="39458" x="6489700" y="4756150"/>
          <p14:tracePt t="39474" x="6457950" y="4749800"/>
          <p14:tracePt t="39491" x="6407150" y="4737100"/>
          <p14:tracePt t="39508" x="6362700" y="4724400"/>
          <p14:tracePt t="39526" x="6311900" y="4724400"/>
          <p14:tracePt t="39541" x="6280150" y="4718050"/>
          <p14:tracePt t="39559" x="6248400" y="4718050"/>
          <p14:tracePt t="39574" x="6216650" y="4711700"/>
          <p14:tracePt t="39592" x="6165850" y="4705350"/>
          <p14:tracePt t="39609" x="6127750" y="4705350"/>
          <p14:tracePt t="39627" x="6096000" y="4705350"/>
          <p14:tracePt t="39642" x="6076950" y="4705350"/>
          <p14:tracePt t="39659" x="6045200" y="4711700"/>
          <p14:tracePt t="39675" x="6007100" y="4711700"/>
          <p14:tracePt t="39691" x="5956300" y="4711700"/>
          <p14:tracePt t="39708" x="5924550" y="4711700"/>
          <p14:tracePt t="39727" x="5886450" y="4711700"/>
          <p14:tracePt t="39743" x="5854700" y="4711700"/>
          <p14:tracePt t="39759" x="5822950" y="4711700"/>
          <p14:tracePt t="39775" x="5778500" y="4711700"/>
          <p14:tracePt t="39791" x="5746750" y="4718050"/>
          <p14:tracePt t="39810" x="5708650" y="4730750"/>
          <p14:tracePt t="39824" x="5689600" y="4737100"/>
          <p14:tracePt t="39841" x="5676900" y="4743450"/>
          <p14:tracePt t="39859" x="5657850" y="4756150"/>
          <p14:tracePt t="39876" x="5638800" y="4768850"/>
          <p14:tracePt t="39892" x="5619750" y="4787900"/>
          <p14:tracePt t="39909" x="5600700" y="4826000"/>
          <p14:tracePt t="39924" x="5575300" y="4870450"/>
          <p14:tracePt t="39943" x="5556250" y="4921250"/>
          <p14:tracePt t="39958" x="5549900" y="4959350"/>
          <p14:tracePt t="39976" x="5543550" y="4997450"/>
          <p14:tracePt t="39977" x="5543550" y="5003800"/>
          <p14:tracePt t="39991" x="5543550" y="5029200"/>
          <p14:tracePt t="40008" x="5543550" y="5060950"/>
          <p14:tracePt t="40025" x="5543550" y="5099050"/>
          <p14:tracePt t="40041" x="5537200" y="5130800"/>
          <p14:tracePt t="40058" x="5537200" y="5149850"/>
          <p14:tracePt t="40076" x="5537200" y="5175250"/>
          <p14:tracePt t="40092" x="5530850" y="5194300"/>
          <p14:tracePt t="40108" x="5530850" y="5213350"/>
          <p14:tracePt t="40125" x="5530850" y="5226050"/>
          <p14:tracePt t="40455" x="5524500" y="5232400"/>
          <p14:tracePt t="40462" x="5518150" y="5245100"/>
          <p14:tracePt t="40474" x="5492750" y="5264150"/>
          <p14:tracePt t="40493" x="5429250" y="5308600"/>
          <p14:tracePt t="40508" x="5353050" y="5353050"/>
          <p14:tracePt t="40525" x="5289550" y="5384800"/>
          <p14:tracePt t="40542" x="5226050" y="5416550"/>
          <p14:tracePt t="40558" x="5200650" y="5429250"/>
          <p14:tracePt t="40578" x="5168900" y="5441950"/>
          <p14:tracePt t="40591" x="5149850" y="5448300"/>
          <p14:tracePt t="40608" x="5118100" y="5461000"/>
          <p14:tracePt t="40626" x="5080000" y="5473700"/>
          <p14:tracePt t="40627" x="5080000" y="5480050"/>
          <p14:tracePt t="40641" x="5035550" y="5492750"/>
          <p14:tracePt t="40658" x="4978400" y="5518150"/>
          <p14:tracePt t="40675" x="4921250" y="5549900"/>
          <p14:tracePt t="40691" x="4864100" y="5575300"/>
          <p14:tracePt t="40708" x="4787900" y="5600700"/>
          <p14:tracePt t="40725" x="4724400" y="5619750"/>
          <p14:tracePt t="40740" x="4654550" y="5638800"/>
          <p14:tracePt t="40759" x="4578350" y="5664200"/>
          <p14:tracePt t="40775" x="4527550" y="5676900"/>
          <p14:tracePt t="40791" x="4476750" y="5695950"/>
          <p14:tracePt t="40808" x="4432300" y="5708650"/>
          <p14:tracePt t="40825" x="4400550" y="5715000"/>
          <p14:tracePt t="40842" x="4368800" y="5727700"/>
          <p14:tracePt t="40859" x="4318000" y="5746750"/>
          <p14:tracePt t="40874" x="4267200" y="5765800"/>
          <p14:tracePt t="40891" x="4203700" y="5778500"/>
          <p14:tracePt t="40907" x="4146550" y="5797550"/>
          <p14:tracePt t="40924" x="4102100" y="5803900"/>
          <p14:tracePt t="40941" x="4076700" y="5810250"/>
          <p14:tracePt t="40957" x="4057650" y="5810250"/>
          <p14:tracePt t="40974" x="4051300" y="5810250"/>
          <p14:tracePt t="40990" x="4025900" y="5816600"/>
          <p14:tracePt t="41007" x="3981450" y="5816600"/>
          <p14:tracePt t="41023" x="3917950" y="5810250"/>
          <p14:tracePt t="41040" x="3835400" y="5797550"/>
          <p14:tracePt t="41058" x="3740150" y="5784850"/>
          <p14:tracePt t="41075" x="3663950" y="5778500"/>
          <p14:tracePt t="41079" x="3657600" y="5778500"/>
          <p14:tracePt t="41092" x="3613150" y="5778500"/>
          <p14:tracePt t="41108" x="3568700" y="5778500"/>
          <p14:tracePt t="41126" x="3524250" y="5772150"/>
          <p14:tracePt t="41141" x="3473450" y="5759450"/>
          <p14:tracePt t="41158" x="3429000" y="5746750"/>
          <p14:tracePt t="41175" x="3384550" y="5727700"/>
          <p14:tracePt t="41191" x="3340100" y="5715000"/>
          <p14:tracePt t="41209" x="3308350" y="5702300"/>
          <p14:tracePt t="41224" x="3289300" y="5702300"/>
          <p14:tracePt t="41242" x="3263900" y="5695950"/>
          <p14:tracePt t="41259" x="3219450" y="5683250"/>
          <p14:tracePt t="41275" x="3187700" y="5664200"/>
          <p14:tracePt t="41292" x="3143250" y="5645150"/>
          <p14:tracePt t="41308" x="3098800" y="5619750"/>
          <p14:tracePt t="41325" x="3067050" y="5600700"/>
          <p14:tracePt t="41342" x="3048000" y="5594350"/>
          <p14:tracePt t="41359" x="3041650" y="5594350"/>
          <p14:tracePt t="41375" x="3041650" y="5588000"/>
          <p14:tracePt t="41393" x="3035300" y="5568950"/>
          <p14:tracePt t="41408" x="3022600" y="5543550"/>
          <p14:tracePt t="41425" x="3022600" y="5511800"/>
          <p14:tracePt t="41443" x="3022600" y="5486400"/>
          <p14:tracePt t="41458" x="3022600" y="5461000"/>
          <p14:tracePt t="41476" x="3022600" y="5435600"/>
          <p14:tracePt t="41491" x="3022600" y="5410200"/>
          <p14:tracePt t="41509" x="3022600" y="5365750"/>
          <p14:tracePt t="41527" x="3028950" y="5314950"/>
          <p14:tracePt t="41542" x="3035300" y="5276850"/>
          <p14:tracePt t="41557" x="3035300" y="5232400"/>
          <p14:tracePt t="41576" x="3035300" y="5194300"/>
          <p14:tracePt t="41578" x="3035300" y="5187950"/>
          <p14:tracePt t="41592" x="3035300" y="5156200"/>
          <p14:tracePt t="41608" x="3035300" y="5124450"/>
          <p14:tracePt t="41625" x="3035300" y="5092700"/>
          <p14:tracePt t="41640" x="3035300" y="5048250"/>
          <p14:tracePt t="41659" x="3035300" y="5003800"/>
          <p14:tracePt t="41675" x="3035300" y="4965700"/>
          <p14:tracePt t="41691" x="3035300" y="4921250"/>
          <p14:tracePt t="41709" x="3041650" y="4876800"/>
          <p14:tracePt t="41725" x="3048000" y="4838700"/>
          <p14:tracePt t="41741" x="3060700" y="4806950"/>
          <p14:tracePt t="41758" x="3067050" y="4775200"/>
          <p14:tracePt t="41775" x="3079750" y="4737100"/>
          <p14:tracePt t="41791" x="3086100" y="4711700"/>
          <p14:tracePt t="41808" x="3105150" y="4686300"/>
          <p14:tracePt t="41825" x="3117850" y="4667250"/>
          <p14:tracePt t="41841" x="3130550" y="4648200"/>
          <p14:tracePt t="41858" x="3149600" y="4622800"/>
          <p14:tracePt t="41874" x="3168650" y="4603750"/>
          <p14:tracePt t="41891" x="3187700" y="4584700"/>
          <p14:tracePt t="41908" x="3213100" y="4565650"/>
          <p14:tracePt t="41925" x="3225800" y="4559300"/>
          <p14:tracePt t="41942" x="3244850" y="4552950"/>
          <p14:tracePt t="41958" x="3251200" y="4546600"/>
          <p14:tracePt t="41976" x="3270250" y="4546600"/>
          <p14:tracePt t="41991" x="3295650" y="4540250"/>
          <p14:tracePt t="42008" x="3327400" y="4533900"/>
          <p14:tracePt t="42025" x="3365500" y="4527550"/>
          <p14:tracePt t="42042" x="3429000" y="4521200"/>
          <p14:tracePt t="42058" x="3498850" y="4521200"/>
          <p14:tracePt t="42075" x="3562350" y="4514850"/>
          <p14:tracePt t="42077" x="3575050" y="4514850"/>
          <p14:tracePt t="42090" x="3613150" y="4514850"/>
          <p14:tracePt t="42109" x="3657600" y="4514850"/>
          <p14:tracePt t="42126" x="3689350" y="4514850"/>
          <p14:tracePt t="42141" x="3708400" y="4514850"/>
          <p14:tracePt t="42158" x="3733800" y="4514850"/>
          <p14:tracePt t="42174" x="3759200" y="4514850"/>
          <p14:tracePt t="42192" x="3803650" y="4514850"/>
          <p14:tracePt t="42209" x="3860800" y="4514850"/>
          <p14:tracePt t="42226" x="3905250" y="4514850"/>
          <p14:tracePt t="42241" x="3956050" y="4514850"/>
          <p14:tracePt t="42258" x="4013200" y="4514850"/>
          <p14:tracePt t="42275" x="4076700" y="4521200"/>
          <p14:tracePt t="42292" x="4121150" y="4521200"/>
          <p14:tracePt t="42308" x="4165600" y="4527550"/>
          <p14:tracePt t="42326" x="4197350" y="4533900"/>
          <p14:tracePt t="42341" x="4235450" y="4533900"/>
          <p14:tracePt t="42358" x="4267200" y="4540250"/>
          <p14:tracePt t="42375" x="4298950" y="4546600"/>
          <p14:tracePt t="42391" x="4330700" y="4546600"/>
          <p14:tracePt t="42410" x="4356100" y="4546600"/>
          <p14:tracePt t="42426" x="4375150" y="4546600"/>
          <p14:tracePt t="42443" x="4400550" y="4546600"/>
          <p14:tracePt t="42458" x="4425950" y="4546600"/>
          <p14:tracePt t="42476" x="4457700" y="4552950"/>
          <p14:tracePt t="42492" x="4483100" y="4559300"/>
          <p14:tracePt t="42509" x="4502150" y="4565650"/>
          <p14:tracePt t="42524" x="4521200" y="4565650"/>
          <p14:tracePt t="42541" x="4527550" y="4572000"/>
          <p14:tracePt t="42558" x="4546600" y="4572000"/>
          <p14:tracePt t="42575" x="4552950" y="4578350"/>
          <p14:tracePt t="42592" x="4565650" y="4584700"/>
          <p14:tracePt t="42609" x="4584700" y="4591050"/>
          <p14:tracePt t="42626" x="4597400" y="4597400"/>
          <p14:tracePt t="42642" x="4616450" y="4610100"/>
          <p14:tracePt t="42658" x="4622800" y="4616450"/>
          <p14:tracePt t="42675" x="4629150" y="4622800"/>
          <p14:tracePt t="42693" x="4648200" y="4641850"/>
          <p14:tracePt t="42708" x="4660900" y="4660900"/>
          <p14:tracePt t="42724" x="4673600" y="4679950"/>
          <p14:tracePt t="42742" x="4686300" y="4705350"/>
          <p14:tracePt t="42759" x="4705350" y="4737100"/>
          <p14:tracePt t="42776" x="4724400" y="4775200"/>
          <p14:tracePt t="42792" x="4737100" y="4806950"/>
          <p14:tracePt t="42808" x="4749800" y="4838700"/>
          <p14:tracePt t="42825" x="4762500" y="4870450"/>
          <p14:tracePt t="42842" x="4768850" y="4914900"/>
          <p14:tracePt t="42858" x="4775200" y="4959350"/>
          <p14:tracePt t="42875" x="4775200" y="4991100"/>
          <p14:tracePt t="42891" x="4775200" y="5022850"/>
          <p14:tracePt t="42908" x="4775200" y="5054600"/>
          <p14:tracePt t="42926" x="4775200" y="5092700"/>
          <p14:tracePt t="42941" x="4775200" y="5124450"/>
          <p14:tracePt t="42957" x="4775200" y="5156200"/>
          <p14:tracePt t="42974" x="4775200" y="5181600"/>
          <p14:tracePt t="42991" x="4775200" y="5207000"/>
          <p14:tracePt t="43008" x="4775200" y="5232400"/>
          <p14:tracePt t="43025" x="4775200" y="5257800"/>
          <p14:tracePt t="43041" x="4775200" y="5276850"/>
          <p14:tracePt t="43058" x="4775200" y="5302250"/>
          <p14:tracePt t="43075" x="4775200" y="5321300"/>
          <p14:tracePt t="43091" x="4775200" y="5340350"/>
          <p14:tracePt t="43108" x="4768850" y="5353050"/>
          <p14:tracePt t="43126" x="4762500" y="5372100"/>
          <p14:tracePt t="43142" x="4756150" y="5384800"/>
          <p14:tracePt t="43159" x="4743450" y="5403850"/>
          <p14:tracePt t="43175" x="4730750" y="5416550"/>
          <p14:tracePt t="43192" x="4718050" y="5441950"/>
          <p14:tracePt t="43207" x="4705350" y="5454650"/>
          <p14:tracePt t="43225" x="4692650" y="5480050"/>
          <p14:tracePt t="43242" x="4679950" y="5486400"/>
          <p14:tracePt t="43257" x="4673600" y="5486400"/>
          <p14:tracePt t="43275" x="4667250" y="5499100"/>
          <p14:tracePt t="43291" x="4654550" y="5505450"/>
          <p14:tracePt t="43309" x="4641850" y="5518150"/>
          <p14:tracePt t="43327" x="4629150" y="5530850"/>
          <p14:tracePt t="43343" x="4616450" y="5543550"/>
          <p14:tracePt t="43359" x="4610100" y="5549900"/>
          <p14:tracePt t="43375" x="4603750" y="5549900"/>
          <p14:tracePt t="43392" x="4603750" y="5556250"/>
          <p14:tracePt t="43409" x="4591050" y="5568950"/>
          <p14:tracePt t="43425" x="4572000" y="5575300"/>
          <p14:tracePt t="43441" x="4552950" y="5594350"/>
          <p14:tracePt t="43457" x="4540250" y="5607050"/>
          <p14:tracePt t="43475" x="4521200" y="5619750"/>
          <p14:tracePt t="43491" x="4508500" y="5626100"/>
          <p14:tracePt t="43507" x="4489450" y="5638800"/>
          <p14:tracePt t="43525" x="4470400" y="5645150"/>
          <p14:tracePt t="43542" x="4451350" y="5657850"/>
          <p14:tracePt t="43559" x="4438650" y="5670550"/>
          <p14:tracePt t="43575" x="4413250" y="5670550"/>
          <p14:tracePt t="43592" x="4394200" y="5676900"/>
          <p14:tracePt t="43608" x="4375150" y="5683250"/>
          <p14:tracePt t="43625" x="4356100" y="5683250"/>
          <p14:tracePt t="43641" x="4343400" y="5689600"/>
          <p14:tracePt t="43658" x="4337050" y="5689600"/>
          <p14:tracePt t="43675" x="4324350" y="5689600"/>
          <p14:tracePt t="43692" x="4311650" y="5689600"/>
          <p14:tracePt t="43708" x="4298950" y="5695950"/>
          <p14:tracePt t="43726" x="4273550" y="5695950"/>
          <p14:tracePt t="43742" x="4248150" y="5702300"/>
          <p14:tracePt t="43758" x="4216400" y="5702300"/>
          <p14:tracePt t="43775" x="4191000" y="5702300"/>
          <p14:tracePt t="43792" x="4171950" y="5702300"/>
          <p14:tracePt t="43808" x="4165600" y="5702300"/>
          <p14:tracePt t="43826" x="4159250" y="5702300"/>
          <p14:tracePt t="43841" x="4152900" y="5702300"/>
          <p14:tracePt t="43859" x="4140200" y="5702300"/>
          <p14:tracePt t="43875" x="4114800" y="5702300"/>
          <p14:tracePt t="43891" x="4089400" y="5702300"/>
          <p14:tracePt t="43908" x="4070350" y="5702300"/>
          <p14:tracePt t="43925" x="4051300" y="5702300"/>
          <p14:tracePt t="43942" x="4038600" y="5702300"/>
          <p14:tracePt t="43958" x="4025900" y="5702300"/>
          <p14:tracePt t="43975" x="4006850" y="5702300"/>
          <p14:tracePt t="43991" x="3987800" y="5702300"/>
          <p14:tracePt t="44008" x="3956050" y="5702300"/>
          <p14:tracePt t="44025" x="3930650" y="5702300"/>
          <p14:tracePt t="44041" x="3898900" y="5702300"/>
          <p14:tracePt t="44058" x="3860800" y="5702300"/>
          <p14:tracePt t="44075" x="3841750" y="5702300"/>
          <p14:tracePt t="44077" x="3835400" y="5702300"/>
          <p14:tracePt t="44092" x="3816350" y="5702300"/>
          <p14:tracePt t="44109" x="3797300" y="5702300"/>
          <p14:tracePt t="44126" x="3778250" y="5702300"/>
          <p14:tracePt t="44142" x="3752850" y="5695950"/>
          <p14:tracePt t="44158" x="3733800" y="5695950"/>
          <p14:tracePt t="44175" x="3721100" y="5689600"/>
          <p14:tracePt t="44190" x="3708400" y="5689600"/>
          <p14:tracePt t="44208" x="3695700" y="5689600"/>
          <p14:tracePt t="44226" x="3689350" y="5689600"/>
          <p14:tracePt t="44244" x="3683000" y="5689600"/>
          <p14:tracePt t="44269" x="3676650" y="5689600"/>
          <p14:tracePt t="44283" x="3670300" y="5689600"/>
          <p14:tracePt t="44294" x="3670300" y="5683250"/>
          <p14:tracePt t="44308" x="3663950" y="5683250"/>
          <p14:tracePt t="44326" x="3657600" y="5683250"/>
          <p14:tracePt t="44342" x="3651250" y="5683250"/>
          <p14:tracePt t="44359" x="3644900" y="5683250"/>
          <p14:tracePt t="44375" x="3632200" y="5683250"/>
          <p14:tracePt t="44392" x="3613150" y="5683250"/>
          <p14:tracePt t="44408" x="3587750" y="5683250"/>
          <p14:tracePt t="44424" x="3568700" y="5683250"/>
          <p14:tracePt t="44442" x="3549650" y="5683250"/>
          <p14:tracePt t="44458" x="3536950" y="5683250"/>
          <p14:tracePt t="44475" x="3524250" y="5683250"/>
          <p14:tracePt t="44491" x="3517900" y="5683250"/>
          <p14:tracePt t="44508" x="3498850" y="5683250"/>
          <p14:tracePt t="44526" x="3473450" y="5683250"/>
          <p14:tracePt t="44541" x="3460750" y="5683250"/>
          <p14:tracePt t="44558" x="3448050" y="5683250"/>
          <p14:tracePt t="44587" x="3441700" y="5683250"/>
          <p14:tracePt t="44603" x="3435350" y="5683250"/>
          <p14:tracePt t="44611" x="3429000" y="5683250"/>
          <p14:tracePt t="44625" x="3422650" y="5683250"/>
          <p14:tracePt t="44642" x="3403600" y="5683250"/>
          <p14:tracePt t="44658" x="3390900" y="5683250"/>
          <p14:tracePt t="44676" x="3365500" y="5683250"/>
          <p14:tracePt t="44692" x="3346450" y="5676900"/>
          <p14:tracePt t="44708" x="3333750" y="5676900"/>
          <p14:tracePt t="44724" x="3321050" y="5676900"/>
          <p14:tracePt t="44741" x="3308350" y="5670550"/>
          <p14:tracePt t="44759" x="3302000" y="5670550"/>
          <p14:tracePt t="44775" x="3302000" y="5664200"/>
          <p14:tracePt t="44791" x="3289300" y="5664200"/>
          <p14:tracePt t="45120" x="3282950" y="5664200"/>
          <p14:tracePt t="45130" x="3276600" y="5664200"/>
          <p14:tracePt t="45135" x="3270250" y="5664200"/>
          <p14:tracePt t="45145" x="3263900" y="5664200"/>
          <p14:tracePt t="45158" x="3251200" y="5657850"/>
          <p14:tracePt t="45175" x="3238500" y="5657850"/>
          <p14:tracePt t="45191" x="3225800" y="5657850"/>
          <p14:tracePt t="45208" x="3206750" y="5651500"/>
          <p14:tracePt t="45225" x="3200400" y="5645150"/>
          <p14:tracePt t="45242" x="3187700" y="5645150"/>
          <p14:tracePt t="45259" x="3175000" y="5638800"/>
          <p14:tracePt t="45276" x="3155950" y="5632450"/>
          <p14:tracePt t="45292" x="3136900" y="5626100"/>
          <p14:tracePt t="45308" x="3124200" y="5619750"/>
          <p14:tracePt t="45326" x="3105150" y="5613400"/>
          <p14:tracePt t="45340" x="3086100" y="5607050"/>
          <p14:tracePt t="45358" x="3048000" y="5588000"/>
          <p14:tracePt t="45376" x="3009900" y="5568950"/>
          <p14:tracePt t="45392" x="2978150" y="5556250"/>
          <p14:tracePt t="45408" x="2952750" y="5543550"/>
          <p14:tracePt t="45426" x="2927350" y="5530850"/>
          <p14:tracePt t="45442" x="2908300" y="5518150"/>
          <p14:tracePt t="45458" x="2895600" y="5511800"/>
          <p14:tracePt t="45476" x="2863850" y="5499100"/>
          <p14:tracePt t="45477" x="2863850" y="5492750"/>
          <p14:tracePt t="45492" x="2832100" y="5480050"/>
          <p14:tracePt t="45508" x="2806700" y="5467350"/>
          <p14:tracePt t="45525" x="2762250" y="5454650"/>
          <p14:tracePt t="45541" x="2717800" y="5435600"/>
          <p14:tracePt t="45558" x="2673350" y="5416550"/>
          <p14:tracePt t="45574" x="2641600" y="5403850"/>
          <p14:tracePt t="45591" x="2616200" y="5397500"/>
          <p14:tracePt t="45608" x="2597150" y="5391150"/>
          <p14:tracePt t="45626" x="2565400" y="5378450"/>
          <p14:tracePt t="45642" x="2540000" y="5365750"/>
          <p14:tracePt t="45657" x="2501900" y="5346700"/>
          <p14:tracePt t="45674" x="2438400" y="5327650"/>
          <p14:tracePt t="45691" x="2362200" y="5289550"/>
          <p14:tracePt t="45708" x="2286000" y="5264150"/>
          <p14:tracePt t="45725" x="2222500" y="5238750"/>
          <p14:tracePt t="45741" x="2159000" y="5213350"/>
          <p14:tracePt t="45758" x="2101850" y="5187950"/>
          <p14:tracePt t="45775" x="2032000" y="5162550"/>
          <p14:tracePt t="45791" x="1968500" y="5143500"/>
          <p14:tracePt t="45808" x="1905000" y="5118100"/>
          <p14:tracePt t="45823" x="1841500" y="5092700"/>
          <p14:tracePt t="45840" x="1784350" y="5073650"/>
          <p14:tracePt t="45859" x="1714500" y="5048250"/>
          <p14:tracePt t="45875" x="1651000" y="5022850"/>
          <p14:tracePt t="45891" x="1587500" y="4997450"/>
          <p14:tracePt t="45908" x="1530350" y="4972050"/>
          <p14:tracePt t="45924" x="1479550" y="4953000"/>
          <p14:tracePt t="45942" x="1409700" y="4933950"/>
          <p14:tracePt t="45958" x="1333500" y="4921250"/>
          <p14:tracePt t="45976" x="1257300" y="4902200"/>
          <p14:tracePt t="45977" x="1250950" y="4902200"/>
          <p14:tracePt t="45991" x="1200150" y="4889500"/>
          <p14:tracePt t="46007" x="1136650" y="4857750"/>
          <p14:tracePt t="46025" x="1092200" y="4826000"/>
          <p14:tracePt t="46042" x="1066800" y="4800600"/>
          <p14:tracePt t="46058" x="1041400" y="4781550"/>
          <p14:tracePt t="46074" x="1009650" y="4762500"/>
          <p14:tracePt t="46093" x="990600" y="4730750"/>
          <p14:tracePt t="46108" x="971550" y="4699000"/>
          <p14:tracePt t="46126" x="958850" y="4660900"/>
          <p14:tracePt t="46127" x="958850" y="4654550"/>
          <p14:tracePt t="46141" x="958850" y="4629150"/>
          <p14:tracePt t="46158" x="965200" y="4584700"/>
          <p14:tracePt t="46174" x="990600" y="4533900"/>
          <p14:tracePt t="46191" x="1016000" y="4483100"/>
          <p14:tracePt t="46208" x="1054100" y="4425950"/>
          <p14:tracePt t="46224" x="1085850" y="4387850"/>
          <p14:tracePt t="46241" x="1111250" y="4356100"/>
          <p14:tracePt t="46258" x="1130300" y="4343400"/>
          <p14:tracePt t="46275" x="1155700" y="4324350"/>
          <p14:tracePt t="46291" x="1181100" y="4305300"/>
          <p14:tracePt t="46308" x="1219200" y="4292600"/>
          <p14:tracePt t="46325" x="1270000" y="4273550"/>
          <p14:tracePt t="46341" x="1314450" y="4260850"/>
          <p14:tracePt t="46358" x="1365250" y="4248150"/>
          <p14:tracePt t="46375" x="1422400" y="4248150"/>
          <p14:tracePt t="46391" x="1466850" y="4241800"/>
          <p14:tracePt t="46408" x="1504950" y="4241800"/>
          <p14:tracePt t="46425" x="1530350" y="4241800"/>
          <p14:tracePt t="46442" x="1568450" y="4241800"/>
          <p14:tracePt t="46458" x="1593850" y="4248150"/>
          <p14:tracePt t="46475" x="1619250" y="4260850"/>
          <p14:tracePt t="46491" x="1638300" y="4267200"/>
          <p14:tracePt t="46508" x="1663700" y="4273550"/>
          <p14:tracePt t="46524" x="1689100" y="4292600"/>
          <p14:tracePt t="46541" x="1708150" y="4305300"/>
          <p14:tracePt t="46558" x="1720850" y="4324350"/>
          <p14:tracePt t="46575" x="1733550" y="4330700"/>
          <p14:tracePt t="46590" x="1739900" y="4343400"/>
          <p14:tracePt t="46607" x="1739900" y="4356100"/>
          <p14:tracePt t="46624" x="1746250" y="4375150"/>
          <p14:tracePt t="46640" x="1746250" y="4394200"/>
          <p14:tracePt t="46657" x="1746250" y="4413250"/>
          <p14:tracePt t="46675" x="1746250" y="4425950"/>
          <p14:tracePt t="46692" x="1739900" y="4438650"/>
          <p14:tracePt t="46708" x="1739900" y="4445000"/>
          <p14:tracePt t="46725" x="1733550" y="4445000"/>
          <p14:tracePt t="46741" x="1733550" y="4451350"/>
          <p14:tracePt t="46758" x="1727200" y="4451350"/>
          <p14:tracePt t="46822" x="1727200" y="4457700"/>
          <p14:tracePt t="46828" x="1733550" y="4464050"/>
          <p14:tracePt t="46841" x="1752600" y="4502150"/>
          <p14:tracePt t="46858" x="1784350" y="4565650"/>
          <p14:tracePt t="46875" x="1835150" y="4660900"/>
          <p14:tracePt t="46892" x="1885950" y="4762500"/>
          <p14:tracePt t="46908" x="1924050" y="4851400"/>
          <p14:tracePt t="46925" x="1949450" y="4933950"/>
          <p14:tracePt t="46941" x="1968500" y="5022850"/>
          <p14:tracePt t="46957" x="1981200" y="5111750"/>
          <p14:tracePt t="46974" x="1987550" y="5187950"/>
          <p14:tracePt t="46991" x="2000250" y="5251450"/>
          <p14:tracePt t="47007" x="2006600" y="5334000"/>
          <p14:tracePt t="47024" x="2006600" y="5403850"/>
          <p14:tracePt t="47041" x="2012950" y="5467350"/>
          <p14:tracePt t="47058" x="2012950" y="5524500"/>
          <p14:tracePt t="47075" x="2012950" y="5562600"/>
          <p14:tracePt t="47078" x="2012950" y="5575300"/>
          <p14:tracePt t="47092" x="2012950" y="5613400"/>
          <p14:tracePt t="47108" x="2012950" y="5657850"/>
          <p14:tracePt t="47126" x="2000250" y="5702300"/>
          <p14:tracePt t="47141" x="1987550" y="5740400"/>
          <p14:tracePt t="47158" x="1968500" y="5784850"/>
          <p14:tracePt t="47174" x="1949450" y="5822950"/>
          <p14:tracePt t="47191" x="1930400" y="5854700"/>
          <p14:tracePt t="47208" x="1911350" y="5880100"/>
          <p14:tracePt t="47224" x="1892300" y="5911850"/>
          <p14:tracePt t="47241" x="1866900" y="5930900"/>
          <p14:tracePt t="47258" x="1835150" y="5956300"/>
          <p14:tracePt t="47274" x="1809750" y="5975350"/>
          <p14:tracePt t="47290" x="1784350" y="5988050"/>
          <p14:tracePt t="47309" x="1752600" y="5994400"/>
          <p14:tracePt t="47325" x="1733550" y="5994400"/>
          <p14:tracePt t="47342" x="1695450" y="6007100"/>
          <p14:tracePt t="47358" x="1657350" y="6013450"/>
          <p14:tracePt t="47375" x="1606550" y="6013450"/>
          <p14:tracePt t="47392" x="1562100" y="6019800"/>
          <p14:tracePt t="47408" x="1517650" y="6019800"/>
          <p14:tracePt t="47424" x="1485900" y="6019800"/>
          <p14:tracePt t="47442" x="1441450" y="6019800"/>
          <p14:tracePt t="47458" x="1409700" y="6013450"/>
          <p14:tracePt t="47474" x="1371600" y="6007100"/>
          <p14:tracePt t="47490" x="1346200" y="6000750"/>
          <p14:tracePt t="47509" x="1320800" y="5988050"/>
          <p14:tracePt t="47527" x="1301750" y="5975350"/>
          <p14:tracePt t="47528" x="1295400" y="5975350"/>
          <p14:tracePt t="47541" x="1276350" y="5962650"/>
          <p14:tracePt t="47557" x="1257300" y="5949950"/>
          <p14:tracePt t="47576" x="1225550" y="5937250"/>
          <p14:tracePt t="47591" x="1219200" y="5930900"/>
          <p14:tracePt t="47609" x="1206500" y="5918200"/>
          <p14:tracePt t="47625" x="1200150" y="5905500"/>
          <p14:tracePt t="47641" x="1193800" y="5880100"/>
          <p14:tracePt t="47658" x="1193800" y="5861050"/>
          <p14:tracePt t="47675" x="1193800" y="5835650"/>
          <p14:tracePt t="47690" x="1193800" y="5810250"/>
          <p14:tracePt t="47708" x="1200150" y="5784850"/>
          <p14:tracePt t="47725" x="1212850" y="5759450"/>
          <p14:tracePt t="47742" x="1231900" y="5734050"/>
          <p14:tracePt t="47758" x="1250950" y="5708650"/>
          <p14:tracePt t="47775" x="1276350" y="5683250"/>
          <p14:tracePt t="47791" x="1301750" y="5657850"/>
          <p14:tracePt t="47808" x="1327150" y="5632450"/>
          <p14:tracePt t="47826" x="1358900" y="5613400"/>
          <p14:tracePt t="47840" x="1377950" y="5600700"/>
          <p14:tracePt t="47860" x="1409700" y="5575300"/>
          <p14:tracePt t="47875" x="1441450" y="5562600"/>
          <p14:tracePt t="47891" x="1485900" y="5543550"/>
          <p14:tracePt t="47907" x="1524000" y="5537200"/>
          <p14:tracePt t="47925" x="1549400" y="5537200"/>
          <p14:tracePt t="47942" x="1568450" y="5530850"/>
          <p14:tracePt t="47959" x="1581150" y="5524500"/>
          <p14:tracePt t="47974" x="1593850" y="5524500"/>
          <p14:tracePt t="47992" x="1612900" y="5524500"/>
          <p14:tracePt t="48008" x="1638300" y="5524500"/>
          <p14:tracePt t="48025" x="1670050" y="5537200"/>
          <p14:tracePt t="48041" x="1701800" y="5543550"/>
          <p14:tracePt t="48058" x="1758950" y="5556250"/>
          <p14:tracePt t="48075" x="1816100" y="5562600"/>
          <p14:tracePt t="48077" x="1822450" y="5568950"/>
          <p14:tracePt t="48091" x="1847850" y="5568950"/>
          <p14:tracePt t="48108" x="1866900" y="5581650"/>
          <p14:tracePt t="48126" x="1873250" y="5581650"/>
          <p14:tracePt t="48142" x="1885950" y="5594350"/>
          <p14:tracePt t="48158" x="1898650" y="5600700"/>
          <p14:tracePt t="48176" x="1917700" y="5619750"/>
          <p14:tracePt t="48191" x="1936750" y="5632450"/>
          <p14:tracePt t="48207" x="1949450" y="5657850"/>
          <p14:tracePt t="48226" x="1968500" y="5683250"/>
          <p14:tracePt t="48241" x="1981200" y="5708650"/>
          <p14:tracePt t="48258" x="1987550" y="5734050"/>
          <p14:tracePt t="48275" x="1993900" y="5746750"/>
          <p14:tracePt t="48291" x="2000250" y="5765800"/>
          <p14:tracePt t="48307" x="2000250" y="5791200"/>
          <p14:tracePt t="48324" x="2000250" y="5803900"/>
          <p14:tracePt t="48341" x="2000250" y="5816600"/>
          <p14:tracePt t="48357" x="1993900" y="5822950"/>
          <p14:tracePt t="48374" x="1981200" y="5835650"/>
          <p14:tracePt t="48391" x="1955800" y="5848350"/>
          <p14:tracePt t="48407" x="1924050" y="5867400"/>
          <p14:tracePt t="48424" x="1898650" y="5873750"/>
          <p14:tracePt t="48441" x="1873250" y="5886450"/>
          <p14:tracePt t="48458" x="1860550" y="5886450"/>
          <p14:tracePt t="48475" x="1847850" y="5892800"/>
          <p14:tracePt t="48491" x="1822450" y="5899150"/>
          <p14:tracePt t="48509" x="1790700" y="5905500"/>
          <p14:tracePt t="48525" x="1765300" y="5911850"/>
          <p14:tracePt t="48541" x="1733550" y="5918200"/>
          <p14:tracePt t="48559" x="1708150" y="5918200"/>
          <p14:tracePt t="48576" x="1689100" y="5918200"/>
          <p14:tracePt t="48592" x="1670050" y="5918200"/>
          <p14:tracePt t="48607" x="1644650" y="5918200"/>
          <p14:tracePt t="48625" x="1606550" y="5918200"/>
          <p14:tracePt t="48641" x="1574800" y="5918200"/>
          <p14:tracePt t="48658" x="1536700" y="5918200"/>
          <p14:tracePt t="48675" x="1511300" y="5918200"/>
          <p14:tracePt t="48691" x="1479550" y="5918200"/>
          <p14:tracePt t="48709" x="1454150" y="5918200"/>
          <p14:tracePt t="48724" x="1428750" y="5918200"/>
          <p14:tracePt t="48741" x="1390650" y="5911850"/>
          <p14:tracePt t="48758" x="1371600" y="5905500"/>
          <p14:tracePt t="48775" x="1346200" y="5899150"/>
          <p14:tracePt t="48791" x="1346200" y="5892800"/>
          <p14:tracePt t="48808" x="1333500" y="5892800"/>
          <p14:tracePt t="48826" x="1327150" y="5886450"/>
          <p14:tracePt t="48841" x="1320800" y="5880100"/>
          <p14:tracePt t="48859" x="1314450" y="5873750"/>
          <p14:tracePt t="48875" x="1308100" y="5861050"/>
          <p14:tracePt t="48891" x="1301750" y="5848350"/>
          <p14:tracePt t="48908" x="1295400" y="5835650"/>
          <p14:tracePt t="48925" x="1295400" y="5822950"/>
          <p14:tracePt t="48941" x="1289050" y="5816600"/>
          <p14:tracePt t="48958" x="1289050" y="5803900"/>
          <p14:tracePt t="48975" x="1289050" y="5791200"/>
          <p14:tracePt t="48992" x="1289050" y="5772150"/>
          <p14:tracePt t="49008" x="1289050" y="5765800"/>
          <p14:tracePt t="49025" x="1289050" y="5753100"/>
          <p14:tracePt t="49042" x="1295400" y="5740400"/>
          <p14:tracePt t="49059" x="1301750" y="5721350"/>
          <p14:tracePt t="49074" x="1308100" y="5702300"/>
          <p14:tracePt t="49092" x="1320800" y="5683250"/>
          <p14:tracePt t="49108" x="1339850" y="5670550"/>
          <p14:tracePt t="49125" x="1352550" y="5657850"/>
          <p14:tracePt t="49141" x="1358900" y="5645150"/>
          <p14:tracePt t="49158" x="1371600" y="5632450"/>
          <p14:tracePt t="49176" x="1384300" y="5619750"/>
          <p14:tracePt t="49192" x="1403350" y="5607050"/>
          <p14:tracePt t="49209" x="1409700" y="5600700"/>
          <p14:tracePt t="49225" x="1428750" y="5594350"/>
          <p14:tracePt t="49242" x="1454150" y="5588000"/>
          <p14:tracePt t="49258" x="1485900" y="5581650"/>
          <p14:tracePt t="49276" x="1536700" y="5568950"/>
          <p14:tracePt t="49290" x="1568450" y="5562600"/>
          <p14:tracePt t="49308" x="1600200" y="5562600"/>
          <p14:tracePt t="49325" x="1606550" y="5562600"/>
          <p14:tracePt t="49342" x="1612900" y="5562600"/>
          <p14:tracePt t="49387" x="1619250" y="5562600"/>
          <p14:tracePt t="49396" x="1625600" y="5562600"/>
          <p14:tracePt t="49409" x="1638300" y="5562600"/>
          <p14:tracePt t="49424" x="1670050" y="5562600"/>
          <p14:tracePt t="49441" x="1701800" y="5562600"/>
          <p14:tracePt t="49459" x="1752600" y="5562600"/>
          <p14:tracePt t="49474" x="1784350" y="5568950"/>
          <p14:tracePt t="49491" x="1822450" y="5575300"/>
          <p14:tracePt t="49509" x="1854200" y="5581650"/>
          <p14:tracePt t="49525" x="1879600" y="5588000"/>
          <p14:tracePt t="49541" x="1898650" y="5594350"/>
          <p14:tracePt t="49558" x="1917700" y="5600700"/>
          <p14:tracePt t="49574" x="1949450" y="5613400"/>
          <p14:tracePt t="49592" x="1981200" y="5632450"/>
          <p14:tracePt t="49607" x="2006600" y="5651500"/>
          <p14:tracePt t="49625" x="2025650" y="5664200"/>
          <p14:tracePt t="49642" x="2038350" y="5676900"/>
          <p14:tracePt t="49658" x="2051050" y="5689600"/>
          <p14:tracePt t="49676" x="2063750" y="5695950"/>
          <p14:tracePt t="49692" x="2070100" y="5708650"/>
          <p14:tracePt t="49708" x="2076450" y="5715000"/>
          <p14:tracePt t="49725" x="2082800" y="5721350"/>
          <p14:tracePt t="49741" x="2101850" y="5727700"/>
          <p14:tracePt t="49759" x="2146300" y="5740400"/>
          <p14:tracePt t="49774" x="2197100" y="5746750"/>
          <p14:tracePt t="49792" x="2260600" y="5746750"/>
          <p14:tracePt t="49809" x="2317750" y="5715000"/>
          <p14:tracePt t="49824" x="2374900" y="5683250"/>
          <p14:tracePt t="49840" x="2457450" y="5632450"/>
          <p14:tracePt t="49858" x="2540000" y="5575300"/>
          <p14:tracePt t="49877" x="2628900" y="5530850"/>
          <p14:tracePt t="49891" x="2679700" y="5505450"/>
          <p14:tracePt t="49908" x="2724150" y="5473700"/>
          <p14:tracePt t="49925" x="2749550" y="5454650"/>
          <p14:tracePt t="49941" x="2774950" y="5422900"/>
          <p14:tracePt t="49958" x="2806700" y="5391150"/>
          <p14:tracePt t="49976" x="2857500" y="5327650"/>
          <p14:tracePt t="49990" x="2901950" y="5276850"/>
          <p14:tracePt t="50009" x="2952750" y="5238750"/>
          <p14:tracePt t="50025" x="2978150" y="5226050"/>
          <p14:tracePt t="50041" x="3003550" y="5213350"/>
          <p14:tracePt t="50058" x="3041650" y="5200650"/>
          <p14:tracePt t="50076" x="3079750" y="5194300"/>
          <p14:tracePt t="50090" x="3092450" y="5194300"/>
          <p14:tracePt t="50109" x="3117850" y="5187950"/>
          <p14:tracePt t="50126" x="3136900" y="5187950"/>
          <p14:tracePt t="50127" x="3143250" y="5181600"/>
          <p14:tracePt t="50141" x="3162300" y="5181600"/>
          <p14:tracePt t="50158" x="3200400" y="5181600"/>
          <p14:tracePt t="50174" x="3238500" y="5175250"/>
          <p14:tracePt t="50192" x="3282950" y="5175250"/>
          <p14:tracePt t="50208" x="3308350" y="5168900"/>
          <p14:tracePt t="50224" x="3333750" y="5168900"/>
          <p14:tracePt t="50241" x="3359150" y="5168900"/>
          <p14:tracePt t="50257" x="3378200" y="5168900"/>
          <p14:tracePt t="50275" x="3390900" y="5168900"/>
          <p14:tracePt t="50346" x="3397250" y="5162550"/>
          <p14:tracePt t="50355" x="3403600" y="5162550"/>
          <p14:tracePt t="50363" x="3403600" y="5156200"/>
          <p14:tracePt t="50375" x="3416300" y="5156200"/>
          <p14:tracePt t="50392" x="3429000" y="5149850"/>
          <p14:tracePt t="50409" x="3441700" y="5137150"/>
          <p14:tracePt t="50425" x="3454400" y="5130800"/>
          <p14:tracePt t="50441" x="3467100" y="5124450"/>
          <p14:tracePt t="50459" x="3486150" y="5111750"/>
          <p14:tracePt t="50475" x="3505200" y="5105400"/>
          <p14:tracePt t="50493" x="3524250" y="5092700"/>
          <p14:tracePt t="50509" x="3536950" y="5092700"/>
          <p14:tracePt t="50525" x="3543300" y="5086350"/>
          <p14:tracePt t="50542" x="3562350" y="5080000"/>
          <p14:tracePt t="50559" x="3587750" y="5073650"/>
          <p14:tracePt t="50575" x="3632200" y="5060950"/>
          <p14:tracePt t="50578" x="3644900" y="5060950"/>
          <p14:tracePt t="50591" x="3702050" y="5054600"/>
          <p14:tracePt t="50607" x="3765550" y="5041900"/>
          <p14:tracePt t="50625" x="3810000" y="5035550"/>
          <p14:tracePt t="50641" x="3848100" y="5029200"/>
          <p14:tracePt t="50657" x="3873500" y="5029200"/>
          <p14:tracePt t="50674" x="3905250" y="5022850"/>
          <p14:tracePt t="50690" x="3930650" y="5022850"/>
          <p14:tracePt t="50708" x="3968750" y="5022850"/>
          <p14:tracePt t="50724" x="4006850" y="5016500"/>
          <p14:tracePt t="50741" x="4038600" y="5016500"/>
          <p14:tracePt t="50758" x="4064000" y="5016500"/>
          <p14:tracePt t="50775" x="4076700" y="5016500"/>
          <p14:tracePt t="50791" x="4083050" y="5016500"/>
          <p14:tracePt t="50815" x="4089400" y="5016500"/>
          <p14:tracePt t="51104" x="4102100" y="5010150"/>
          <p14:tracePt t="51108" x="4108450" y="5010150"/>
          <p14:tracePt t="51115" x="4127500" y="5003800"/>
          <p14:tracePt t="51131" x="4222750" y="4991100"/>
          <p14:tracePt t="51147" x="4356100" y="4978400"/>
          <p14:tracePt t="51165" x="4514850" y="4965700"/>
          <p14:tracePt t="51180" x="4660900" y="4946650"/>
          <p14:tracePt t="51198" x="4737100" y="4933950"/>
          <p14:tracePt t="51216" x="4787900" y="4921250"/>
          <p14:tracePt t="51232" x="4832350" y="4908550"/>
          <p14:tracePt t="51258" x="4984750" y="4902200"/>
          <p14:tracePt t="51275" x="5092700" y="4908550"/>
          <p14:tracePt t="51292" x="5200650" y="4914900"/>
          <p14:tracePt t="51308" x="5283200" y="4927600"/>
          <p14:tracePt t="51325" x="5359400" y="4940300"/>
          <p14:tracePt t="51341" x="5448300" y="4965700"/>
          <p14:tracePt t="51358" x="5518150" y="4984750"/>
          <p14:tracePt t="51375" x="5581650" y="5003800"/>
          <p14:tracePt t="51391" x="5632450" y="5022850"/>
          <p14:tracePt t="51408" x="5651500" y="5029200"/>
          <p14:tracePt t="51450" x="5638800" y="5029200"/>
          <p14:tracePt t="51455" x="5632450" y="5029200"/>
          <p14:tracePt t="51457" x="5613400" y="5029200"/>
          <p14:tracePt t="51476" x="5543550" y="5016500"/>
          <p14:tracePt t="51491" x="5467350" y="4997450"/>
          <p14:tracePt t="51507" x="5353050" y="4959350"/>
          <p14:tracePt t="51525" x="5213350" y="4921250"/>
          <p14:tracePt t="51541" x="5041900" y="4857750"/>
          <p14:tracePt t="51558" x="4889500" y="4806950"/>
          <p14:tracePt t="51574" x="4775200" y="4762500"/>
          <p14:tracePt t="51591" x="4673600" y="4737100"/>
          <p14:tracePt t="51595" x="4660900" y="4730750"/>
          <p14:tracePt t="51607" x="4597400" y="4711700"/>
          <p14:tracePt t="51624" x="4533900" y="4692650"/>
          <p14:tracePt t="51641" x="4457700" y="4667250"/>
          <p14:tracePt t="51658" x="4356100" y="4641850"/>
          <p14:tracePt t="51674" x="4260850" y="4616450"/>
          <p14:tracePt t="51691" x="4133850" y="4565650"/>
          <p14:tracePt t="51707" x="4025900" y="4527550"/>
          <p14:tracePt t="51725" x="3924300" y="4489450"/>
          <p14:tracePt t="51741" x="3829050" y="4457700"/>
          <p14:tracePt t="51758" x="3727450" y="4432300"/>
          <p14:tracePt t="51775" x="3657600" y="4406900"/>
          <p14:tracePt t="51791" x="3594100" y="4381500"/>
          <p14:tracePt t="51807" x="3549650" y="4362450"/>
          <p14:tracePt t="51824" x="3536950" y="4356100"/>
          <p14:tracePt t="51841" x="3524250" y="4343400"/>
          <p14:tracePt t="51858" x="3511550" y="4324350"/>
          <p14:tracePt t="51877" x="3498850" y="4298950"/>
          <p14:tracePt t="51878" x="3498850" y="4292600"/>
          <p14:tracePt t="51891" x="3486150" y="4273550"/>
          <p14:tracePt t="51909" x="3479800" y="4248150"/>
          <p14:tracePt t="51924" x="3473450" y="4229100"/>
          <p14:tracePt t="51941" x="3473450" y="4216400"/>
          <p14:tracePt t="51959" x="3473450" y="4197350"/>
          <p14:tracePt t="51975" x="3473450" y="4178300"/>
          <p14:tracePt t="51991" x="3479800" y="4165600"/>
          <p14:tracePt t="52008" x="3505200" y="4146550"/>
          <p14:tracePt t="52026" x="3556000" y="4127500"/>
          <p14:tracePt t="52027" x="3562350" y="4127500"/>
          <p14:tracePt t="52042" x="3619500" y="4114800"/>
          <p14:tracePt t="52058" x="3695700" y="4108450"/>
          <p14:tracePt t="52075" x="3803650" y="4108450"/>
          <p14:tracePt t="52091" x="3911600" y="4108450"/>
          <p14:tracePt t="52094" x="3930650" y="4108450"/>
          <p14:tracePt t="52109" x="4076700" y="4127500"/>
          <p14:tracePt t="52124" x="4216400" y="4159250"/>
          <p14:tracePt t="52142" x="4406900" y="4203700"/>
          <p14:tracePt t="52158" x="4591050" y="4273550"/>
          <p14:tracePt t="52175" x="4800600" y="4368800"/>
          <p14:tracePt t="52191" x="4933950" y="4438650"/>
          <p14:tracePt t="52207" x="5080000" y="4514850"/>
          <p14:tracePt t="52224" x="5181600" y="4572000"/>
          <p14:tracePt t="52241" x="5257800" y="4616450"/>
          <p14:tracePt t="52257" x="5314950" y="4648200"/>
          <p14:tracePt t="52274" x="5378450" y="4679950"/>
          <p14:tracePt t="52291" x="5473700" y="4730750"/>
          <p14:tracePt t="52308" x="5594350" y="4787900"/>
          <p14:tracePt t="52324" x="5715000" y="4838700"/>
          <p14:tracePt t="52341" x="5842000" y="4889500"/>
          <p14:tracePt t="52358" x="5930900" y="4921250"/>
          <p14:tracePt t="52374" x="6019800" y="4953000"/>
          <p14:tracePt t="52392" x="6121400" y="4991100"/>
          <p14:tracePt t="52407" x="6210300" y="5022850"/>
          <p14:tracePt t="52424" x="6286500" y="5054600"/>
          <p14:tracePt t="52441" x="6350000" y="5092700"/>
          <p14:tracePt t="52458" x="6381750" y="5118100"/>
          <p14:tracePt t="52476" x="6400800" y="5143500"/>
          <p14:tracePt t="52491" x="6407150" y="5162550"/>
          <p14:tracePt t="52508" x="6407150" y="5181600"/>
          <p14:tracePt t="52524" x="6407150" y="5207000"/>
          <p14:tracePt t="52540" x="6407150" y="5245100"/>
          <p14:tracePt t="52558" x="6413500" y="5283200"/>
          <p14:tracePt t="52576" x="6413500" y="5314950"/>
          <p14:tracePt t="52591" x="6413500" y="5334000"/>
          <p14:tracePt t="52608" x="6413500" y="5346700"/>
          <p14:tracePt t="52625" x="6407150" y="5365750"/>
          <p14:tracePt t="52642" x="6400800" y="5372100"/>
          <p14:tracePt t="52658" x="6394450" y="5384800"/>
          <p14:tracePt t="52675" x="6381750" y="5397500"/>
          <p14:tracePt t="52692" x="6350000" y="5410200"/>
          <p14:tracePt t="52708" x="6318250" y="5422900"/>
          <p14:tracePt t="52724" x="6286500" y="5435600"/>
          <p14:tracePt t="52741" x="6261100" y="5448300"/>
          <p14:tracePt t="52758" x="6235700" y="5461000"/>
          <p14:tracePt t="52775" x="6223000" y="5473700"/>
          <p14:tracePt t="52791" x="6197600" y="5486400"/>
          <p14:tracePt t="52809" x="6159500" y="5499100"/>
          <p14:tracePt t="52824" x="6127750" y="5505450"/>
          <p14:tracePt t="52841" x="6083300" y="5518150"/>
          <p14:tracePt t="52858" x="6026150" y="5524500"/>
          <p14:tracePt t="52874" x="5988050" y="5530850"/>
          <p14:tracePt t="52891" x="5956300" y="5543550"/>
          <p14:tracePt t="52908" x="5943600" y="5549900"/>
          <p14:tracePt t="52926" x="5924550" y="5549900"/>
          <p14:tracePt t="52941" x="5905500" y="5556250"/>
          <p14:tracePt t="52958" x="5886450" y="5556250"/>
          <p14:tracePt t="52974" x="5861050" y="5556250"/>
          <p14:tracePt t="52992" x="5829300" y="5549900"/>
          <p14:tracePt t="53008" x="5803900" y="5543550"/>
          <p14:tracePt t="53024" x="5791200" y="5543550"/>
          <p14:tracePt t="53042" x="5772150" y="5537200"/>
          <p14:tracePt t="53059" x="5746750" y="5530850"/>
          <p14:tracePt t="53076" x="5715000" y="5518150"/>
          <p14:tracePt t="53090" x="5683250" y="5511800"/>
          <p14:tracePt t="53107" x="5651500" y="5499100"/>
          <p14:tracePt t="53124" x="5613400" y="5492750"/>
          <p14:tracePt t="53141" x="5588000" y="5480050"/>
          <p14:tracePt t="53158" x="5562600" y="5467350"/>
          <p14:tracePt t="53175" x="5549900" y="5461000"/>
          <p14:tracePt t="53191" x="5530850" y="5454650"/>
          <p14:tracePt t="53208" x="5518150" y="5441950"/>
          <p14:tracePt t="53225" x="5505450" y="5429250"/>
          <p14:tracePt t="53241" x="5492750" y="5422900"/>
          <p14:tracePt t="53259" x="5473700" y="5403850"/>
          <p14:tracePt t="53275" x="5461000" y="5391150"/>
          <p14:tracePt t="53292" x="5441950" y="5372100"/>
          <p14:tracePt t="53308" x="5422900" y="5359400"/>
          <p14:tracePt t="53327" x="5403850" y="5340350"/>
          <p14:tracePt t="53341" x="5391150" y="5327650"/>
          <p14:tracePt t="53357" x="5384800" y="5314950"/>
          <p14:tracePt t="53375" x="5372100" y="5295900"/>
          <p14:tracePt t="53393" x="5365750" y="5270500"/>
          <p14:tracePt t="53407" x="5359400" y="5251450"/>
          <p14:tracePt t="53425" x="5359400" y="5219700"/>
          <p14:tracePt t="53441" x="5353050" y="5200650"/>
          <p14:tracePt t="53458" x="5353050" y="5175250"/>
          <p14:tracePt t="53475" x="5353050" y="5149850"/>
          <p14:tracePt t="53491" x="5359400" y="5124450"/>
          <p14:tracePt t="53508" x="5365750" y="5099050"/>
          <p14:tracePt t="53525" x="5378450" y="5073650"/>
          <p14:tracePt t="53542" x="5378450" y="5048250"/>
          <p14:tracePt t="53558" x="5384800" y="5029200"/>
          <p14:tracePt t="53575" x="5384800" y="5010150"/>
          <p14:tracePt t="53577" x="5391150" y="5010150"/>
          <p14:tracePt t="53591" x="5391150" y="4991100"/>
          <p14:tracePt t="53607" x="5397500" y="4978400"/>
          <p14:tracePt t="53625" x="5397500" y="4959350"/>
          <p14:tracePt t="53642" x="5403850" y="4933950"/>
          <p14:tracePt t="53659" x="5410200" y="4914900"/>
          <p14:tracePt t="53675" x="5416550" y="4889500"/>
          <p14:tracePt t="53690" x="5422900" y="4870450"/>
          <p14:tracePt t="53709" x="5429250" y="4845050"/>
          <p14:tracePt t="53726" x="5435600" y="4826000"/>
          <p14:tracePt t="53742" x="5454650" y="4800600"/>
          <p14:tracePt t="53759" x="5467350" y="4781550"/>
          <p14:tracePt t="53774" x="5486400" y="4749800"/>
          <p14:tracePt t="53790" x="5511800" y="4730750"/>
          <p14:tracePt t="53808" x="5543550" y="4705350"/>
          <p14:tracePt t="53824" x="5575300" y="4686300"/>
          <p14:tracePt t="53840" x="5613400" y="4667250"/>
          <p14:tracePt t="53858" x="5651500" y="4654550"/>
          <p14:tracePt t="53875" x="5695950" y="4641850"/>
          <p14:tracePt t="53890" x="5746750" y="4641850"/>
          <p14:tracePt t="53908" x="5816600" y="4629150"/>
          <p14:tracePt t="53925" x="5905500" y="4629150"/>
          <p14:tracePt t="53940" x="5975350" y="4629150"/>
          <p14:tracePt t="53958" x="6070600" y="4629150"/>
          <p14:tracePt t="53975" x="6153150" y="4629150"/>
          <p14:tracePt t="53992" x="6235700" y="4629150"/>
          <p14:tracePt t="54008" x="6305550" y="4629150"/>
          <p14:tracePt t="54024" x="6362700" y="4641850"/>
          <p14:tracePt t="54043" x="6426200" y="4654550"/>
          <p14:tracePt t="54059" x="6470650" y="4660900"/>
          <p14:tracePt t="54074" x="6508750" y="4673600"/>
          <p14:tracePt t="54091" x="6540500" y="4686300"/>
          <p14:tracePt t="54108" x="6565900" y="4699000"/>
          <p14:tracePt t="54125" x="6597650" y="4718050"/>
          <p14:tracePt t="54141" x="6642100" y="4749800"/>
          <p14:tracePt t="54158" x="6680200" y="4781550"/>
          <p14:tracePt t="54175" x="6724650" y="4826000"/>
          <p14:tracePt t="54191" x="6756400" y="4883150"/>
          <p14:tracePt t="54208" x="6775450" y="4933950"/>
          <p14:tracePt t="54225" x="6781800" y="4984750"/>
          <p14:tracePt t="54241" x="6781800" y="5029200"/>
          <p14:tracePt t="54259" x="6781800" y="5067300"/>
          <p14:tracePt t="54275" x="6781800" y="5099050"/>
          <p14:tracePt t="54291" x="6769100" y="5137150"/>
          <p14:tracePt t="54308" x="6743700" y="5194300"/>
          <p14:tracePt t="54324" x="6705600" y="5257800"/>
          <p14:tracePt t="54341" x="6661150" y="5321300"/>
          <p14:tracePt t="54358" x="6616700" y="5372100"/>
          <p14:tracePt t="54375" x="6584950" y="5403850"/>
          <p14:tracePt t="54391" x="6572250" y="5422900"/>
          <p14:tracePt t="54408" x="6540500" y="5441950"/>
          <p14:tracePt t="54425" x="6496050" y="5461000"/>
          <p14:tracePt t="54441" x="6451600" y="5480050"/>
          <p14:tracePt t="54458" x="6394450" y="5492750"/>
          <p14:tracePt t="54475" x="6350000" y="5499100"/>
          <p14:tracePt t="54491" x="6299200" y="5499100"/>
          <p14:tracePt t="54508" x="6248400" y="5505450"/>
          <p14:tracePt t="54524" x="6184900" y="5505450"/>
          <p14:tracePt t="54541" x="6089650" y="5505450"/>
          <p14:tracePt t="54558" x="5975350" y="5492750"/>
          <p14:tracePt t="54576" x="5854700" y="5480050"/>
          <p14:tracePt t="54578" x="5842000" y="5480050"/>
          <p14:tracePt t="54592" x="5765800" y="5467350"/>
          <p14:tracePt t="54608" x="5708650" y="5454650"/>
          <p14:tracePt t="54625" x="5670550" y="5441950"/>
          <p14:tracePt t="54641" x="5664200" y="5435600"/>
          <p14:tracePt t="54659" x="5657850" y="5429250"/>
          <p14:tracePt t="54674" x="5638800" y="5416550"/>
          <p14:tracePt t="54692" x="5619750" y="5391150"/>
          <p14:tracePt t="54708" x="5607050" y="5365750"/>
          <p14:tracePt t="54725" x="5588000" y="5340350"/>
          <p14:tracePt t="54741" x="5575300" y="5321300"/>
          <p14:tracePt t="54758" x="5568950" y="5302250"/>
          <p14:tracePt t="54775" x="5562600" y="5289550"/>
          <p14:tracePt t="54792" x="5556250" y="5276850"/>
          <p14:tracePt t="59821" x="5562600" y="5276850"/>
          <p14:tracePt t="59826" x="5568950" y="5270500"/>
          <p14:tracePt t="59840" x="5594350" y="5270500"/>
          <p14:tracePt t="59857" x="5607050" y="5270500"/>
          <p14:tracePt t="59876" x="5613400" y="5283200"/>
          <p14:tracePt t="59890" x="5600700" y="5295900"/>
          <p14:tracePt t="59908" x="5562600" y="5302250"/>
          <p14:tracePt t="59923" x="5499100" y="5289550"/>
          <p14:tracePt t="59959" x="5295900" y="5162550"/>
          <p14:tracePt t="59991" x="5257800" y="5162550"/>
          <p14:tracePt t="60600" x="5270500" y="5162550"/>
          <p14:tracePt t="60603" x="5283200" y="5162550"/>
          <p14:tracePt t="60607" x="5289550" y="5162550"/>
          <p14:tracePt t="60624" x="5327650" y="5156200"/>
          <p14:tracePt t="60639" x="5359400" y="5149850"/>
          <p14:tracePt t="60659" x="5410200" y="5137150"/>
          <p14:tracePt t="60672" x="5435600" y="5130800"/>
          <p14:tracePt t="60710" x="5492750" y="5048250"/>
          <p14:tracePt t="60742" x="5511800" y="4991100"/>
          <p14:tracePt t="60775" x="5524500" y="4984750"/>
          <p14:tracePt t="60792" x="5524500" y="4978400"/>
          <p14:tracePt t="60808" x="5530850" y="4965700"/>
          <p14:tracePt t="60825" x="5543550" y="4946650"/>
          <p14:tracePt t="60842" x="5549900" y="4927600"/>
          <p14:tracePt t="60858" x="5549900" y="4921250"/>
          <p14:tracePt t="60876" x="5549900" y="4902200"/>
          <p14:tracePt t="60891" x="5549900" y="4895850"/>
          <p14:tracePt t="60909" x="5549900" y="4883150"/>
          <p14:tracePt t="60925" x="5549900" y="4876800"/>
          <p14:tracePt t="60941" x="5549900" y="48704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EB8AFD4-D02C-E0F8-F0B3-756F605F7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1068149" y="237219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A9D7180-9298-33CB-BC5C-EA28FE4D12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7769859" y="210280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AEEF45B-D199-DA24-F8BF-4DC931BDA9E0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50150" r="81132" b="6772"/>
          <a:stretch/>
        </p:blipFill>
        <p:spPr bwMode="auto">
          <a:xfrm>
            <a:off x="1066413" y="237219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D7834C44-36F3-3FE2-1E9C-C747549F77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50356" r="89003" b="8618"/>
          <a:stretch/>
        </p:blipFill>
        <p:spPr bwMode="auto">
          <a:xfrm>
            <a:off x="7769859" y="2102047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BD37D40B-FBFA-0445-7DD6-533CB7A82BA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50356" r="89003" b="8618"/>
          <a:stretch/>
        </p:blipFill>
        <p:spPr bwMode="auto">
          <a:xfrm>
            <a:off x="1066413" y="4114897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E3E0500-2C43-BD00-AFBE-29DEC4283D2C}"/>
              </a:ext>
            </a:extLst>
          </p:cNvPr>
          <p:cNvSpPr/>
          <p:nvPr/>
        </p:nvSpPr>
        <p:spPr>
          <a:xfrm>
            <a:off x="3058752" y="4504567"/>
            <a:ext cx="1640732" cy="120623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Pre-defined</a:t>
            </a:r>
          </a:p>
          <a:p>
            <a:pPr algn="ctr"/>
            <a:r>
              <a:rPr lang="en-US" altLang="zh-TW" dirty="0"/>
              <a:t>Algorithm</a:t>
            </a:r>
            <a:endParaRPr lang="zh-TW" altLang="en-US" dirty="0"/>
          </a:p>
        </p:txBody>
      </p:sp>
      <p:pic>
        <p:nvPicPr>
          <p:cNvPr id="13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39543F6-1B82-1B5F-1CC3-EFDEA1F59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1066413" y="5303207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BA5474-9065-3D87-E925-82349351CBFB}"/>
              </a:ext>
            </a:extLst>
          </p:cNvPr>
          <p:cNvSpPr txBox="1"/>
          <p:nvPr/>
        </p:nvSpPr>
        <p:spPr>
          <a:xfrm>
            <a:off x="2945041" y="3884064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456</a:t>
            </a:r>
            <a:endParaRPr lang="zh-TW" altLang="en-US" sz="2400" dirty="0"/>
          </a:p>
        </p:txBody>
      </p:sp>
      <p:pic>
        <p:nvPicPr>
          <p:cNvPr id="15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5576A34-8890-E5E3-4B0C-7D75BF643CA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5493023" y="4675682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2268F802-FCB8-5192-56F1-B555C05768FC}"/>
              </a:ext>
            </a:extLst>
          </p:cNvPr>
          <p:cNvCxnSpPr>
            <a:stCxn id="5" idx="3"/>
            <a:endCxn id="13" idx="3"/>
          </p:cNvCxnSpPr>
          <p:nvPr/>
        </p:nvCxnSpPr>
        <p:spPr>
          <a:xfrm>
            <a:off x="2265213" y="4546897"/>
            <a:ext cx="12700" cy="1163900"/>
          </a:xfrm>
          <a:prstGeom prst="bentConnector3">
            <a:avLst>
              <a:gd name="adj1" fmla="val 180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A326DF28-5962-9590-1615-E14AAEDA728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488406" y="5107682"/>
            <a:ext cx="570346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5DCEA1B4-1B17-D1CD-B095-8D46CAD8F3FF}"/>
              </a:ext>
            </a:extLst>
          </p:cNvPr>
          <p:cNvCxnSpPr>
            <a:stCxn id="14" idx="2"/>
            <a:endCxn id="10" idx="0"/>
          </p:cNvCxnSpPr>
          <p:nvPr/>
        </p:nvCxnSpPr>
        <p:spPr>
          <a:xfrm>
            <a:off x="3877354" y="4345729"/>
            <a:ext cx="1764" cy="158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3C96B11E-EC5D-1094-2735-6D952FE821D0}"/>
              </a:ext>
            </a:extLst>
          </p:cNvPr>
          <p:cNvCxnSpPr>
            <a:stCxn id="10" idx="3"/>
            <a:endCxn id="15" idx="1"/>
          </p:cNvCxnSpPr>
          <p:nvPr/>
        </p:nvCxnSpPr>
        <p:spPr>
          <a:xfrm>
            <a:off x="4699484" y="5107682"/>
            <a:ext cx="7935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D9EFB30A-AA9F-C6EC-5A5B-EFB9B591D3B5}"/>
              </a:ext>
            </a:extLst>
          </p:cNvPr>
          <p:cNvSpPr/>
          <p:nvPr/>
        </p:nvSpPr>
        <p:spPr>
          <a:xfrm>
            <a:off x="7505682" y="4444900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A7E6EF2A-3D16-DAA5-AC54-137CC33764FC}"/>
              </a:ext>
            </a:extLst>
          </p:cNvPr>
          <p:cNvCxnSpPr>
            <a:stCxn id="14" idx="3"/>
            <a:endCxn id="33" idx="0"/>
          </p:cNvCxnSpPr>
          <p:nvPr/>
        </p:nvCxnSpPr>
        <p:spPr>
          <a:xfrm>
            <a:off x="4809666" y="4114897"/>
            <a:ext cx="3294841" cy="33000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23C044B0-5024-1BDA-39CA-700EE1331E88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6691823" y="5107682"/>
            <a:ext cx="8138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F5E3E582-2462-76BF-014B-324BC260C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9492352" y="4700091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0C4047A8-B17B-9976-06B7-CA5653BECE7A}"/>
              </a:ext>
            </a:extLst>
          </p:cNvPr>
          <p:cNvCxnSpPr>
            <a:stCxn id="33" idx="3"/>
            <a:endCxn id="41" idx="1"/>
          </p:cNvCxnSpPr>
          <p:nvPr/>
        </p:nvCxnSpPr>
        <p:spPr>
          <a:xfrm flipV="1">
            <a:off x="8703332" y="5107681"/>
            <a:ext cx="78902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B7703D38-640D-C97D-1453-786BA2282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77"/>
    </mc:Choice>
    <mc:Fallback xmlns="">
      <p:transition spd="slow" advTm="1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" x="5549900" y="4864100"/>
          <p14:tracePt t="199" x="5549900" y="4857750"/>
          <p14:tracePt t="206" x="5562600" y="4838700"/>
          <p14:tracePt t="223" x="5575300" y="4826000"/>
          <p14:tracePt t="239" x="5581650" y="4806950"/>
          <p14:tracePt t="255" x="5588000" y="4787900"/>
          <p14:tracePt t="272" x="5600700" y="4768850"/>
          <p14:tracePt t="289" x="5619750" y="4749800"/>
          <p14:tracePt t="306" x="5632450" y="4724400"/>
          <p14:tracePt t="321" x="5651500" y="4705350"/>
          <p14:tracePt t="339" x="5670550" y="4673600"/>
          <p14:tracePt t="357" x="5689600" y="4635500"/>
          <p14:tracePt t="371" x="5702300" y="4616450"/>
          <p14:tracePt t="388" x="5721350" y="4591050"/>
          <p14:tracePt t="404" x="5734050" y="4565650"/>
          <p14:tracePt t="422" x="5753100" y="4546600"/>
          <p14:tracePt t="438" x="5772150" y="4521200"/>
          <p14:tracePt t="454" x="5797550" y="4502150"/>
          <p14:tracePt t="471" x="5829300" y="4483100"/>
          <p14:tracePt t="489" x="5873750" y="4457700"/>
          <p14:tracePt t="504" x="5905500" y="4451350"/>
          <p14:tracePt t="521" x="5943600" y="4432300"/>
          <p14:tracePt t="538" x="6000750" y="4419600"/>
          <p14:tracePt t="554" x="6064250" y="4400550"/>
          <p14:tracePt t="571" x="6146800" y="4375150"/>
          <p14:tracePt t="588" x="6223000" y="4356100"/>
          <p14:tracePt t="604" x="6292850" y="4337050"/>
          <p14:tracePt t="607" x="6311900" y="4330700"/>
          <p14:tracePt t="621" x="6350000" y="4324350"/>
          <p14:tracePt t="642" x="6388100" y="4311650"/>
          <p14:tracePt t="643" x="6394450" y="4311650"/>
          <p14:tracePt t="655" x="6413500" y="4311650"/>
          <p14:tracePt t="671" x="6432550" y="4305300"/>
          <p14:tracePt t="688" x="6445250" y="4298950"/>
          <p14:tracePt t="704" x="6451600" y="4298950"/>
          <p14:tracePt t="887" x="6457950" y="4298950"/>
          <p14:tracePt t="898" x="6464300" y="4305300"/>
          <p14:tracePt t="904" x="6477000" y="4324350"/>
          <p14:tracePt t="922" x="6521450" y="4375150"/>
          <p14:tracePt t="938" x="6546850" y="4406900"/>
          <p14:tracePt t="955" x="6584950" y="4451350"/>
          <p14:tracePt t="971" x="6604000" y="4483100"/>
          <p14:tracePt t="989" x="6610350" y="4508500"/>
          <p14:tracePt t="1004" x="6623050" y="4546600"/>
          <p14:tracePt t="1021" x="6629400" y="4578350"/>
          <p14:tracePt t="1039" x="6642100" y="4622800"/>
          <p14:tracePt t="1056" x="6654800" y="4667250"/>
          <p14:tracePt t="1071" x="6661150" y="4699000"/>
          <p14:tracePt t="1090" x="6673850" y="4730750"/>
          <p14:tracePt t="1091" x="6673850" y="4737100"/>
          <p14:tracePt t="1105" x="6673850" y="4762500"/>
          <p14:tracePt t="1122" x="6673850" y="4794250"/>
          <p14:tracePt t="1139" x="6673850" y="4832350"/>
          <p14:tracePt t="1154" x="6673850" y="4864100"/>
          <p14:tracePt t="1171" x="6673850" y="4902200"/>
          <p14:tracePt t="1188" x="6673850" y="4933950"/>
          <p14:tracePt t="1204" x="6673850" y="4965700"/>
          <p14:tracePt t="1221" x="6673850" y="4984750"/>
          <p14:tracePt t="1239" x="6661150" y="5003800"/>
          <p14:tracePt t="1254" x="6635750" y="5016500"/>
          <p14:tracePt t="1272" x="6572250" y="5029200"/>
          <p14:tracePt t="1288" x="6496050" y="5029200"/>
          <p14:tracePt t="1305" x="6394450" y="5029200"/>
          <p14:tracePt t="1321" x="6299200" y="5029200"/>
          <p14:tracePt t="1338" x="6184900" y="5022850"/>
          <p14:tracePt t="1355" x="6051550" y="5016500"/>
          <p14:tracePt t="1371" x="5937250" y="5003800"/>
          <p14:tracePt t="1389" x="5803900" y="4984750"/>
          <p14:tracePt t="1403" x="5683250" y="4959350"/>
          <p14:tracePt t="1423" x="5486400" y="4914900"/>
          <p14:tracePt t="1438" x="5384800" y="4902200"/>
          <p14:tracePt t="1454" x="5302250" y="4895850"/>
          <p14:tracePt t="1470" x="5283200" y="4895850"/>
          <p14:tracePt t="1544" x="5283200" y="4889500"/>
          <p14:tracePt t="1549" x="5283200" y="4883150"/>
          <p14:tracePt t="1554" x="5289550" y="4883150"/>
          <p14:tracePt t="1571" x="5327650" y="4864100"/>
          <p14:tracePt t="1588" x="5397500" y="4832350"/>
          <p14:tracePt t="1604" x="5480050" y="4800600"/>
          <p14:tracePt t="1607" x="5492750" y="4794250"/>
          <p14:tracePt t="1622" x="5562600" y="4768850"/>
          <p14:tracePt t="1639" x="5645150" y="4743450"/>
          <p14:tracePt t="1655" x="5721350" y="4737100"/>
          <p14:tracePt t="1671" x="5784850" y="4730750"/>
          <p14:tracePt t="1687" x="5861050" y="4730750"/>
          <p14:tracePt t="1705" x="5943600" y="4730750"/>
          <p14:tracePt t="1722" x="6032500" y="4743450"/>
          <p14:tracePt t="1738" x="6108700" y="4762500"/>
          <p14:tracePt t="1755" x="6191250" y="4794250"/>
          <p14:tracePt t="1771" x="6267450" y="4826000"/>
          <p14:tracePt t="1787" x="6337300" y="4857750"/>
          <p14:tracePt t="1805" x="6413500" y="4908550"/>
          <p14:tracePt t="1821" x="6477000" y="4959350"/>
          <p14:tracePt t="1838" x="6540500" y="5010150"/>
          <p14:tracePt t="1854" x="6584950" y="5060950"/>
          <p14:tracePt t="1871" x="6610350" y="5092700"/>
          <p14:tracePt t="1887" x="6623050" y="5118100"/>
          <p14:tracePt t="1904" x="6635750" y="5156200"/>
          <p14:tracePt t="1923" x="6635750" y="5200650"/>
          <p14:tracePt t="1938" x="6635750" y="5232400"/>
          <p14:tracePt t="1954" x="6616700" y="5276850"/>
          <p14:tracePt t="1971" x="6597650" y="5314950"/>
          <p14:tracePt t="1988" x="6565900" y="5353050"/>
          <p14:tracePt t="2004" x="6515100" y="5384800"/>
          <p14:tracePt t="2021" x="6432550" y="5416550"/>
          <p14:tracePt t="2037" x="6350000" y="5435600"/>
          <p14:tracePt t="2054" x="6254750" y="5441950"/>
          <p14:tracePt t="2072" x="6210300" y="5441950"/>
          <p14:tracePt t="2088" x="6178550" y="5441950"/>
          <p14:tracePt t="2104" x="6165850" y="5441950"/>
          <p14:tracePt t="2121" x="6153150" y="5441950"/>
          <p14:tracePt t="2139" x="6134100" y="5422900"/>
          <p14:tracePt t="2154" x="6108700" y="5397500"/>
          <p14:tracePt t="2171" x="6089650" y="5372100"/>
          <p14:tracePt t="2188" x="6076950" y="5340350"/>
          <p14:tracePt t="2204" x="6076950" y="5314950"/>
          <p14:tracePt t="2223" x="6083300" y="5295900"/>
          <p14:tracePt t="2238" x="6089650" y="5283200"/>
          <p14:tracePt t="2255" x="6102350" y="5276850"/>
          <p14:tracePt t="2271" x="6102350" y="5270500"/>
          <p14:tracePt t="2287" x="6108700" y="5270500"/>
          <p14:tracePt t="2305" x="6115050" y="5264150"/>
          <p14:tracePt t="2321" x="6115050" y="5257800"/>
          <p14:tracePt t="2338" x="6115050" y="5245100"/>
          <p14:tracePt t="2355" x="6108700" y="5226050"/>
          <p14:tracePt t="2371" x="6076950" y="5213350"/>
          <p14:tracePt t="2389" x="6000750" y="5181600"/>
          <p14:tracePt t="2404" x="5892800" y="5137150"/>
          <p14:tracePt t="2422" x="5746750" y="5080000"/>
          <p14:tracePt t="2438" x="5562600" y="4991100"/>
          <p14:tracePt t="2454" x="5340350" y="4864100"/>
          <p14:tracePt t="2471" x="5149850" y="4749800"/>
          <p14:tracePt t="2489" x="4972050" y="4641850"/>
          <p14:tracePt t="2505" x="4876800" y="4572000"/>
          <p14:tracePt t="2521" x="4819650" y="4521200"/>
          <p14:tracePt t="2538" x="4787900" y="4476750"/>
          <p14:tracePt t="2555" x="4762500" y="4445000"/>
          <p14:tracePt t="2572" x="4743450" y="4406900"/>
          <p14:tracePt t="2588" x="4711700" y="4368800"/>
          <p14:tracePt t="2603" x="4686300" y="4343400"/>
          <p14:tracePt t="2622" x="4660900" y="4318000"/>
          <p14:tracePt t="2637" x="4641850" y="4305300"/>
          <p14:tracePt t="2653" x="4629150" y="4298950"/>
          <p14:tracePt t="2672" x="4616450" y="4298950"/>
          <p14:tracePt t="2688" x="4603750" y="4292600"/>
          <p14:tracePt t="2705" x="4578350" y="4298950"/>
          <p14:tracePt t="2722" x="4521200" y="4318000"/>
          <p14:tracePt t="2739" x="4451350" y="4343400"/>
          <p14:tracePt t="2755" x="4375150" y="4356100"/>
          <p14:tracePt t="2771" x="4305300" y="4362450"/>
          <p14:tracePt t="2788" x="4235450" y="4362450"/>
          <p14:tracePt t="2805" x="4146550" y="4362450"/>
          <p14:tracePt t="2821" x="4051300" y="4362450"/>
          <p14:tracePt t="2838" x="3930650" y="4349750"/>
          <p14:tracePt t="2855" x="3752850" y="4337050"/>
          <p14:tracePt t="2870" x="3619500" y="4311650"/>
          <p14:tracePt t="2889" x="3467100" y="4279900"/>
          <p14:tracePt t="2904" x="3397250" y="4273550"/>
          <p14:tracePt t="2921" x="3352800" y="4260850"/>
          <p14:tracePt t="2938" x="3340100" y="4248150"/>
          <p14:tracePt t="2954" x="3333750" y="4241800"/>
          <p14:tracePt t="2971" x="3321050" y="4210050"/>
          <p14:tracePt t="2988" x="3314700" y="4178300"/>
          <p14:tracePt t="3004" x="3314700" y="4127500"/>
          <p14:tracePt t="3021" x="3321050" y="4070350"/>
          <p14:tracePt t="3038" x="3327400" y="4025900"/>
          <p14:tracePt t="3054" x="3352800" y="3981450"/>
          <p14:tracePt t="3071" x="3371850" y="3943350"/>
          <p14:tracePt t="3089" x="3403600" y="3911600"/>
          <p14:tracePt t="3105" x="3448050" y="3892550"/>
          <p14:tracePt t="3107" x="3460750" y="3886200"/>
          <p14:tracePt t="3122" x="3517900" y="3867150"/>
          <p14:tracePt t="3138" x="3600450" y="3848100"/>
          <p14:tracePt t="3154" x="3708400" y="3835400"/>
          <p14:tracePt t="3171" x="3835400" y="3829050"/>
          <p14:tracePt t="3188" x="3962400" y="3829050"/>
          <p14:tracePt t="3204" x="4064000" y="3829050"/>
          <p14:tracePt t="3221" x="4159250" y="3829050"/>
          <p14:tracePt t="3239" x="4254500" y="3835400"/>
          <p14:tracePt t="3254" x="4324350" y="3854450"/>
          <p14:tracePt t="3271" x="4387850" y="3873500"/>
          <p14:tracePt t="3287" x="4438650" y="3905250"/>
          <p14:tracePt t="3305" x="4483100" y="3943350"/>
          <p14:tracePt t="3321" x="4521200" y="3987800"/>
          <p14:tracePt t="3337" x="4565650" y="4038600"/>
          <p14:tracePt t="3354" x="4591050" y="4083050"/>
          <p14:tracePt t="3371" x="4603750" y="4133850"/>
          <p14:tracePt t="3387" x="4610100" y="4171950"/>
          <p14:tracePt t="3404" x="4610100" y="4203700"/>
          <p14:tracePt t="3422" x="4591050" y="4241800"/>
          <p14:tracePt t="3438" x="4572000" y="4267200"/>
          <p14:tracePt t="3455" x="4552950" y="4286250"/>
          <p14:tracePt t="3471" x="4546600" y="4292600"/>
          <p14:tracePt t="4053" x="4552950" y="4292600"/>
          <p14:tracePt t="4057" x="4559300" y="4286250"/>
          <p14:tracePt t="4076" x="4584700" y="4273550"/>
          <p14:tracePt t="4093" x="4622800" y="4254500"/>
          <p14:tracePt t="4109" x="4654550" y="4241800"/>
          <p14:tracePt t="4112" x="4660900" y="4241800"/>
          <p14:tracePt t="4124" x="4679950" y="4235450"/>
          <p14:tracePt t="4142" x="4699000" y="4222750"/>
          <p14:tracePt t="4158" x="4718050" y="4222750"/>
          <p14:tracePt t="4178" x="4743450" y="4216400"/>
          <p14:tracePt t="4193" x="4762500" y="4216400"/>
          <p14:tracePt t="4210" x="4794250" y="4216400"/>
          <p14:tracePt t="4239" x="4851400" y="4216400"/>
          <p14:tracePt t="4253" x="4883150" y="4216400"/>
          <p14:tracePt t="4272" x="4933950" y="4216400"/>
          <p14:tracePt t="4288" x="4972050" y="4216400"/>
          <p14:tracePt t="4303" x="5003800" y="4216400"/>
          <p14:tracePt t="4321" x="5035550" y="4216400"/>
          <p14:tracePt t="4337" x="5048250" y="4216400"/>
          <p14:tracePt t="4354" x="5060950" y="4222750"/>
          <p14:tracePt t="4587" x="5060950" y="4229100"/>
          <p14:tracePt t="4592" x="5060950" y="4235450"/>
          <p14:tracePt t="4605" x="5048250" y="4254500"/>
          <p14:tracePt t="4622" x="5035550" y="4273550"/>
          <p14:tracePt t="4638" x="5010150" y="4279900"/>
          <p14:tracePt t="4655" x="4978400" y="4292600"/>
          <p14:tracePt t="4671" x="4933950" y="4305300"/>
          <p14:tracePt t="4688" x="4864100" y="4305300"/>
          <p14:tracePt t="4704" x="4775200" y="4311650"/>
          <p14:tracePt t="4721" x="4679950" y="4311650"/>
          <p14:tracePt t="4738" x="4610100" y="4311650"/>
          <p14:tracePt t="4754" x="4559300" y="4318000"/>
          <p14:tracePt t="4772" x="4527550" y="4318000"/>
          <p14:tracePt t="4788" x="4495800" y="4324350"/>
          <p14:tracePt t="4805" x="4438650" y="4324350"/>
          <p14:tracePt t="4821" x="4375150" y="4337050"/>
          <p14:tracePt t="4837" x="4292600" y="4337050"/>
          <p14:tracePt t="4856" x="4184650" y="4337050"/>
          <p14:tracePt t="4872" x="4095750" y="4330700"/>
          <p14:tracePt t="4888" x="4006850" y="4330700"/>
          <p14:tracePt t="4903" x="3949700" y="4330700"/>
          <p14:tracePt t="4923" x="3886200" y="4324350"/>
          <p14:tracePt t="4937" x="3822700" y="4324350"/>
          <p14:tracePt t="4954" x="3733800" y="4318000"/>
          <p14:tracePt t="4971" x="3644900" y="4311650"/>
          <p14:tracePt t="4988" x="3556000" y="4298950"/>
          <p14:tracePt t="5003" x="3492500" y="4298950"/>
          <p14:tracePt t="5022" x="3454400" y="4286250"/>
          <p14:tracePt t="5089" x="3448050" y="4279900"/>
          <p14:tracePt t="5096" x="3441700" y="4273550"/>
          <p14:tracePt t="5105" x="3429000" y="4254500"/>
          <p14:tracePt t="5121" x="3422650" y="4222750"/>
          <p14:tracePt t="5139" x="3409950" y="4171950"/>
          <p14:tracePt t="5155" x="3409950" y="4127500"/>
          <p14:tracePt t="5171" x="3416300" y="4083050"/>
          <p14:tracePt t="5188" x="3441700" y="4044950"/>
          <p14:tracePt t="5204" x="3473450" y="4013200"/>
          <p14:tracePt t="5221" x="3524250" y="3981450"/>
          <p14:tracePt t="5238" x="3594100" y="3949700"/>
          <p14:tracePt t="5254" x="3689350" y="3924300"/>
          <p14:tracePt t="5271" x="3797300" y="3917950"/>
          <p14:tracePt t="5288" x="3917950" y="3911600"/>
          <p14:tracePt t="5304" x="4025900" y="3911600"/>
          <p14:tracePt t="5321" x="4133850" y="3917950"/>
          <p14:tracePt t="5338" x="4178300" y="3924300"/>
          <p14:tracePt t="5353" x="4184650" y="3924300"/>
          <p14:tracePt t="5389" x="4191000" y="3924300"/>
          <p14:tracePt t="5393" x="4191000" y="3930650"/>
          <p14:tracePt t="5405" x="4216400" y="3937000"/>
          <p14:tracePt t="5421" x="4273550" y="3956050"/>
          <p14:tracePt t="5438" x="4438650" y="4006850"/>
          <p14:tracePt t="5454" x="4641850" y="4070350"/>
          <p14:tracePt t="5471" x="4927600" y="4159250"/>
          <p14:tracePt t="5488" x="5187950" y="4235450"/>
          <p14:tracePt t="5504" x="5429250" y="4305300"/>
          <p14:tracePt t="5521" x="5651500" y="4387850"/>
          <p14:tracePt t="5538" x="5848350" y="4470400"/>
          <p14:tracePt t="5554" x="5988050" y="4552950"/>
          <p14:tracePt t="5571" x="6178550" y="4673600"/>
          <p14:tracePt t="5588" x="6330950" y="4787900"/>
          <p14:tracePt t="5604" x="6432550" y="4870450"/>
          <p14:tracePt t="5607" x="6457950" y="4895850"/>
          <p14:tracePt t="5622" x="6521450" y="4959350"/>
          <p14:tracePt t="5640" x="6565900" y="5029200"/>
          <p14:tracePt t="5640" x="6572250" y="5035550"/>
          <p14:tracePt t="5655" x="6591300" y="5080000"/>
          <p14:tracePt t="5672" x="6604000" y="5124450"/>
          <p14:tracePt t="5689" x="6610350" y="5162550"/>
          <p14:tracePt t="5704" x="6610350" y="5200650"/>
          <p14:tracePt t="5721" x="6610350" y="5245100"/>
          <p14:tracePt t="5738" x="6610350" y="5276850"/>
          <p14:tracePt t="5754" x="6604000" y="5314950"/>
          <p14:tracePt t="5772" x="6591300" y="5346700"/>
          <p14:tracePt t="5789" x="6584950" y="5372100"/>
          <p14:tracePt t="5805" x="6565900" y="5410200"/>
          <p14:tracePt t="5821" x="6527800" y="5441950"/>
          <p14:tracePt t="5838" x="6470650" y="5473700"/>
          <p14:tracePt t="5855" x="6400800" y="5511800"/>
          <p14:tracePt t="5871" x="6343650" y="5530850"/>
          <p14:tracePt t="5888" x="6292850" y="5543550"/>
          <p14:tracePt t="5904" x="6235700" y="5549900"/>
          <p14:tracePt t="5921" x="6140450" y="5549900"/>
          <p14:tracePt t="5938" x="6019800" y="5537200"/>
          <p14:tracePt t="5954" x="5924550" y="5518150"/>
          <p14:tracePt t="5972" x="5822950" y="5486400"/>
          <p14:tracePt t="5988" x="5765800" y="5454650"/>
          <p14:tracePt t="6004" x="5727700" y="5429250"/>
          <p14:tracePt t="6021" x="5708650" y="5410200"/>
          <p14:tracePt t="6037" x="5695950" y="5384800"/>
          <p14:tracePt t="6056" x="5683250" y="5353050"/>
          <p14:tracePt t="6071" x="5670550" y="5314950"/>
          <p14:tracePt t="6088" x="5657850" y="5276850"/>
          <p14:tracePt t="6104" x="5651500" y="5232400"/>
          <p14:tracePt t="6107" x="5645150" y="5219700"/>
          <p14:tracePt t="6121" x="5645150" y="5175250"/>
          <p14:tracePt t="6138" x="5645150" y="5130800"/>
          <p14:tracePt t="6153" x="5645150" y="5092700"/>
          <p14:tracePt t="6171" x="5645150" y="5054600"/>
          <p14:tracePt t="6188" x="5645150" y="5022850"/>
          <p14:tracePt t="6205" x="5657850" y="4997450"/>
          <p14:tracePt t="6221" x="5670550" y="4965700"/>
          <p14:tracePt t="6238" x="5683250" y="4940300"/>
          <p14:tracePt t="6255" x="5715000" y="4914900"/>
          <p14:tracePt t="6272" x="5746750" y="4895850"/>
          <p14:tracePt t="6288" x="5784850" y="4876800"/>
          <p14:tracePt t="6304" x="5816600" y="4857750"/>
          <p14:tracePt t="6322" x="5854700" y="4845050"/>
          <p14:tracePt t="6338" x="5892800" y="4832350"/>
          <p14:tracePt t="6354" x="5937250" y="4826000"/>
          <p14:tracePt t="6371" x="5981700" y="4826000"/>
          <p14:tracePt t="6388" x="6032500" y="4826000"/>
          <p14:tracePt t="6405" x="6070600" y="4826000"/>
          <p14:tracePt t="6421" x="6102350" y="4832350"/>
          <p14:tracePt t="6437" x="6140450" y="4838700"/>
          <p14:tracePt t="6454" x="6178550" y="4851400"/>
          <p14:tracePt t="6471" x="6235700" y="4870450"/>
          <p14:tracePt t="6488" x="6292850" y="4889500"/>
          <p14:tracePt t="6504" x="6330950" y="4895850"/>
          <p14:tracePt t="6521" x="6356350" y="4902200"/>
          <p14:tracePt t="6538" x="6375400" y="4908550"/>
          <p14:tracePt t="6555" x="6388100" y="4914900"/>
          <p14:tracePt t="6571" x="6407150" y="4927600"/>
          <p14:tracePt t="6588" x="6438900" y="4940300"/>
          <p14:tracePt t="6604" x="6470650" y="4953000"/>
          <p14:tracePt t="6607" x="6483350" y="4959350"/>
          <p14:tracePt t="6621" x="6508750" y="4972050"/>
          <p14:tracePt t="6638" x="6534150" y="4984750"/>
          <p14:tracePt t="6654" x="6578600" y="4997450"/>
          <p14:tracePt t="6671" x="6635750" y="5029200"/>
          <p14:tracePt t="6688" x="6699250" y="5054600"/>
          <p14:tracePt t="6705" x="6762750" y="5080000"/>
          <p14:tracePt t="6721" x="6826250" y="5111750"/>
          <p14:tracePt t="6738" x="6915150" y="5143500"/>
          <p14:tracePt t="6754" x="6978650" y="5162550"/>
          <p14:tracePt t="6772" x="7035800" y="5181600"/>
          <p14:tracePt t="6787" x="7061200" y="5181600"/>
          <p14:tracePt t="6805" x="7067550" y="5181600"/>
          <p14:tracePt t="6904" x="7067550" y="5187950"/>
          <p14:tracePt t="6912" x="7067550" y="5194300"/>
          <p14:tracePt t="6921" x="7061200" y="5213350"/>
          <p14:tracePt t="6938" x="7029450" y="5245100"/>
          <p14:tracePt t="6955" x="6985000" y="5270500"/>
          <p14:tracePt t="6971" x="6934200" y="5302250"/>
          <p14:tracePt t="6988" x="6870700" y="5334000"/>
          <p14:tracePt t="7004" x="6807200" y="5359400"/>
          <p14:tracePt t="7021" x="6718300" y="5391150"/>
          <p14:tracePt t="7039" x="6616700" y="5416550"/>
          <p14:tracePt t="7054" x="6508750" y="5422900"/>
          <p14:tracePt t="7071" x="6407150" y="5429250"/>
          <p14:tracePt t="7089" x="6305550" y="5429250"/>
          <p14:tracePt t="7105" x="6235700" y="5429250"/>
          <p14:tracePt t="7108" x="6229350" y="5429250"/>
          <p14:tracePt t="7120" x="6191250" y="5416550"/>
          <p14:tracePt t="7137" x="6159500" y="5410200"/>
          <p14:tracePt t="7154" x="6140450" y="5403850"/>
          <p14:tracePt t="7172" x="6115050" y="5391150"/>
          <p14:tracePt t="7188" x="6089650" y="5365750"/>
          <p14:tracePt t="7204" x="6070600" y="5340350"/>
          <p14:tracePt t="7221" x="6045200" y="5308600"/>
          <p14:tracePt t="7238" x="6026150" y="5276850"/>
          <p14:tracePt t="7255" x="6013450" y="5251450"/>
          <p14:tracePt t="7272" x="6007100" y="5219700"/>
          <p14:tracePt t="7288" x="6000750" y="5187950"/>
          <p14:tracePt t="7305" x="6000750" y="5143500"/>
          <p14:tracePt t="7321" x="6000750" y="5105400"/>
          <p14:tracePt t="7337" x="6007100" y="5073650"/>
          <p14:tracePt t="7354" x="6019800" y="5048250"/>
          <p14:tracePt t="7371" x="6038850" y="5029200"/>
          <p14:tracePt t="7388" x="6064250" y="5016500"/>
          <p14:tracePt t="7404" x="6096000" y="5003800"/>
          <p14:tracePt t="7422" x="6127750" y="4991100"/>
          <p14:tracePt t="7438" x="6184900" y="4991100"/>
          <p14:tracePt t="7454" x="6242050" y="4991100"/>
          <p14:tracePt t="7471" x="6311900" y="5016500"/>
          <p14:tracePt t="7488" x="6388100" y="5060950"/>
          <p14:tracePt t="7503" x="6438900" y="5099050"/>
          <p14:tracePt t="7521" x="6477000" y="5149850"/>
          <p14:tracePt t="7539" x="6489700" y="5194300"/>
          <p14:tracePt t="7554" x="6470650" y="5226050"/>
          <p14:tracePt t="7571" x="6400800" y="5251450"/>
          <p14:tracePt t="7588" x="6299200" y="5270500"/>
          <p14:tracePt t="7605" x="6165850" y="5270500"/>
          <p14:tracePt t="7607" x="6153150" y="5270500"/>
          <p14:tracePt t="7622" x="6057900" y="5257800"/>
          <p14:tracePt t="7638" x="5981700" y="5232400"/>
          <p14:tracePt t="7654" x="5962650" y="5207000"/>
          <p14:tracePt t="7671" x="5949950" y="5143500"/>
          <p14:tracePt t="7688" x="5956300" y="5080000"/>
          <p14:tracePt t="7705" x="5994400" y="5010150"/>
          <p14:tracePt t="7721" x="6070600" y="4965700"/>
          <p14:tracePt t="7738" x="6184900" y="4940300"/>
          <p14:tracePt t="7753" x="6356350" y="4933950"/>
          <p14:tracePt t="7772" x="6686550" y="4984750"/>
          <p14:tracePt t="7788" x="6946900" y="5029200"/>
          <p14:tracePt t="7804" x="7239000" y="5086350"/>
          <p14:tracePt t="7821" x="7505700" y="5124450"/>
          <p14:tracePt t="7837" x="7651750" y="5137150"/>
          <p14:tracePt t="7854" x="7753350" y="5137150"/>
          <p14:tracePt t="7871" x="7842250" y="5143500"/>
          <p14:tracePt t="7888" x="7931150" y="5156200"/>
          <p14:tracePt t="7904" x="8045450" y="5181600"/>
          <p14:tracePt t="7921" x="8166100" y="5213350"/>
          <p14:tracePt t="7938" x="8299450" y="5245100"/>
          <p14:tracePt t="7955" x="8420100" y="5270500"/>
          <p14:tracePt t="7971" x="8528050" y="5289550"/>
          <p14:tracePt t="7987" x="8629650" y="5302250"/>
          <p14:tracePt t="8004" x="8718550" y="5302250"/>
          <p14:tracePt t="8020" x="8801100" y="5308600"/>
          <p14:tracePt t="8037" x="8858250" y="5308600"/>
          <p14:tracePt t="8055" x="8909050" y="5308600"/>
          <p14:tracePt t="8072" x="8959850" y="5308600"/>
          <p14:tracePt t="8088" x="9017000" y="5308600"/>
          <p14:tracePt t="8105" x="9093200" y="5308600"/>
          <p14:tracePt t="8107" x="9105900" y="5308600"/>
          <p14:tracePt t="8122" x="9169400" y="5308600"/>
          <p14:tracePt t="8138" x="9251950" y="5308600"/>
          <p14:tracePt t="8154" x="9334500" y="5302250"/>
          <p14:tracePt t="8171" x="9423400" y="5302250"/>
          <p14:tracePt t="8188" x="9493250" y="5302250"/>
          <p14:tracePt t="8204" x="9544050" y="5302250"/>
          <p14:tracePt t="8221" x="9582150" y="5302250"/>
          <p14:tracePt t="8238" x="9601200" y="5302250"/>
          <p14:tracePt t="8254" x="9620250" y="5308600"/>
          <p14:tracePt t="8271" x="9632950" y="5308600"/>
          <p14:tracePt t="8287" x="9645650" y="5314950"/>
          <p14:tracePt t="9045" x="9652000" y="5314950"/>
          <p14:tracePt t="9050" x="9658350" y="5314950"/>
          <p14:tracePt t="9063" x="9683750" y="5283200"/>
          <p14:tracePt t="9081" x="9696450" y="5264150"/>
          <p14:tracePt t="9097" x="9709150" y="5245100"/>
          <p14:tracePt t="9113" x="9721850" y="5232400"/>
          <p14:tracePt t="9131" x="9728200" y="5219700"/>
          <p14:tracePt t="9146" x="9740900" y="5207000"/>
          <p14:tracePt t="9164" x="9747250" y="5187950"/>
          <p14:tracePt t="9182" x="9766300" y="5175250"/>
          <p14:tracePt t="9197" x="9785350" y="5162550"/>
          <p14:tracePt t="9221" x="9829800" y="5149850"/>
          <p14:tracePt t="9240" x="9874250" y="5143500"/>
          <p14:tracePt t="9255" x="9912350" y="5143500"/>
          <p14:tracePt t="9271" x="9950450" y="5143500"/>
          <p14:tracePt t="9289" x="10001250" y="5143500"/>
          <p14:tracePt t="9305" x="10052050" y="5156200"/>
          <p14:tracePt t="9321" x="10102850" y="5175250"/>
          <p14:tracePt t="9337" x="10147300" y="5200650"/>
          <p14:tracePt t="9355" x="10185400" y="5232400"/>
          <p14:tracePt t="9371" x="10204450" y="5251450"/>
          <p14:tracePt t="9387" x="10217150" y="5270500"/>
          <p14:tracePt t="9404" x="10223500" y="5289550"/>
          <p14:tracePt t="9421" x="10223500" y="5308600"/>
          <p14:tracePt t="9438" x="10223500" y="5321300"/>
          <p14:tracePt t="9455" x="10217150" y="5340350"/>
          <p14:tracePt t="9472" x="10198100" y="5346700"/>
          <p14:tracePt t="9489" x="10166350" y="5353050"/>
          <p14:tracePt t="9504" x="10147300" y="5359400"/>
          <p14:tracePt t="9521" x="10121900" y="5365750"/>
          <p14:tracePt t="9539" x="10102850" y="5372100"/>
          <p14:tracePt t="9555" x="10083800" y="5372100"/>
          <p14:tracePt t="9571" x="10077450" y="5372100"/>
          <p14:tracePt t="9601" x="10071100" y="5372100"/>
          <p14:tracePt t="9611" x="10064750" y="5372100"/>
          <p14:tracePt t="9622" x="10058400" y="5378450"/>
          <p14:tracePt t="9638" x="10045700" y="5384800"/>
          <p14:tracePt t="9654" x="10039350" y="5391150"/>
          <p14:tracePt t="9671" x="10020300" y="5391150"/>
          <p14:tracePt t="9688" x="10013950" y="5397500"/>
          <p14:tracePt t="9704" x="9982200" y="5403850"/>
          <p14:tracePt t="9722" x="9931400" y="5410200"/>
          <p14:tracePt t="9739" x="9823450" y="5435600"/>
          <p14:tracePt t="9754" x="9683750" y="5467350"/>
          <p14:tracePt t="9771" x="9505950" y="5511800"/>
          <p14:tracePt t="9788" x="9283700" y="5556250"/>
          <p14:tracePt t="9804" x="9144000" y="5581650"/>
          <p14:tracePt t="9822" x="8997950" y="5607050"/>
          <p14:tracePt t="9837" x="8890000" y="5626100"/>
          <p14:tracePt t="9855" x="8775700" y="5645150"/>
          <p14:tracePt t="9870" x="8667750" y="5664200"/>
          <p14:tracePt t="9887" x="8534400" y="5683250"/>
          <p14:tracePt t="9903" x="8388350" y="5702300"/>
          <p14:tracePt t="9921" x="8216900" y="5715000"/>
          <p14:tracePt t="9938" x="8083550" y="5715000"/>
          <p14:tracePt t="9939" x="8064500" y="5715000"/>
          <p14:tracePt t="9955" x="7950200" y="5727700"/>
          <p14:tracePt t="9970" x="7823200" y="5727700"/>
          <p14:tracePt t="9987" x="7670800" y="5727700"/>
          <p14:tracePt t="10004" x="7512050" y="5727700"/>
          <p14:tracePt t="10020" x="7359650" y="5721350"/>
          <p14:tracePt t="10036" x="7219950" y="5708650"/>
          <p14:tracePt t="10054" x="7118350" y="5702300"/>
          <p14:tracePt t="10071" x="7016750" y="5695950"/>
          <p14:tracePt t="10088" x="6908800" y="5683250"/>
          <p14:tracePt t="10105" x="6788150" y="5670550"/>
          <p14:tracePt t="10107" x="6769100" y="5670550"/>
          <p14:tracePt t="10121" x="6680200" y="5664200"/>
          <p14:tracePt t="10139" x="6597650" y="5651500"/>
          <p14:tracePt t="10140" x="6591300" y="5651500"/>
          <p14:tracePt t="10155" x="6540500" y="5645150"/>
          <p14:tracePt t="10170" x="6477000" y="5632450"/>
          <p14:tracePt t="10188" x="6413500" y="5619750"/>
          <p14:tracePt t="10205" x="6330950" y="5607050"/>
          <p14:tracePt t="10221" x="6273800" y="5588000"/>
          <p14:tracePt t="10239" x="6216650" y="5568950"/>
          <p14:tracePt t="10254" x="6184900" y="5556250"/>
          <p14:tracePt t="10270" x="6146800" y="5543550"/>
          <p14:tracePt t="10288" x="6108700" y="5530850"/>
          <p14:tracePt t="10304" x="6070600" y="5511800"/>
          <p14:tracePt t="10321" x="6038850" y="5505450"/>
          <p14:tracePt t="10338" x="5981700" y="5486400"/>
          <p14:tracePt t="10354" x="5930900" y="5473700"/>
          <p14:tracePt t="10371" x="5880100" y="5454650"/>
          <p14:tracePt t="10390" x="5822950" y="5435600"/>
          <p14:tracePt t="10390" x="5816600" y="5429250"/>
          <p14:tracePt t="10405" x="5765800" y="5410200"/>
          <p14:tracePt t="10422" x="5708650" y="5391150"/>
          <p14:tracePt t="10438" x="5683250" y="5378450"/>
          <p14:tracePt t="10454" x="5664200" y="5372100"/>
          <p14:tracePt t="10471" x="5657850" y="5359400"/>
          <p14:tracePt t="10488" x="5645150" y="5340350"/>
          <p14:tracePt t="10504" x="5632450" y="5314950"/>
          <p14:tracePt t="10521" x="5619750" y="5276850"/>
          <p14:tracePt t="10539" x="5600700" y="5226050"/>
          <p14:tracePt t="10554" x="5588000" y="5187950"/>
          <p14:tracePt t="10572" x="5581650" y="5149850"/>
          <p14:tracePt t="10589" x="5575300" y="5124450"/>
          <p14:tracePt t="10604" x="5575300" y="5105400"/>
          <p14:tracePt t="10606" x="5568950" y="5099050"/>
          <p14:tracePt t="10622" x="5568950" y="5080000"/>
          <p14:tracePt t="10638" x="5568950" y="5060950"/>
          <p14:tracePt t="10655" x="5568950" y="5035550"/>
          <p14:tracePt t="10672" x="5568950" y="5010150"/>
          <p14:tracePt t="10687" x="5568950" y="4991100"/>
          <p14:tracePt t="10705" x="5575300" y="4946650"/>
          <p14:tracePt t="10722" x="5588000" y="4914900"/>
          <p14:tracePt t="10738" x="5594350" y="4883150"/>
          <p14:tracePt t="10755" x="5607050" y="4857750"/>
          <p14:tracePt t="10772" x="5619750" y="4838700"/>
          <p14:tracePt t="10788" x="5626100" y="4826000"/>
          <p14:tracePt t="10806" x="5645150" y="4806950"/>
          <p14:tracePt t="10821" x="5651500" y="4800600"/>
          <p14:tracePt t="10838" x="5664200" y="4787900"/>
          <p14:tracePt t="10854" x="5683250" y="4781550"/>
          <p14:tracePt t="10871" x="5695950" y="4768850"/>
          <p14:tracePt t="10888" x="5715000" y="4762500"/>
          <p14:tracePt t="10905" x="5727700" y="4749800"/>
          <p14:tracePt t="10922" x="5746750" y="4737100"/>
          <p14:tracePt t="10939" x="5765800" y="4730750"/>
          <p14:tracePt t="10955" x="5784850" y="4730750"/>
          <p14:tracePt t="10972" x="5803900" y="4724400"/>
          <p14:tracePt t="10988" x="5810250" y="4718050"/>
          <p14:tracePt t="11004" x="5829300" y="4718050"/>
          <p14:tracePt t="11021" x="5842000" y="4711700"/>
          <p14:tracePt t="11038" x="5854700" y="4711700"/>
          <p14:tracePt t="11054" x="5861050" y="4711700"/>
          <p14:tracePt t="11072" x="5873750" y="4711700"/>
          <p14:tracePt t="11088" x="5886450" y="4711700"/>
          <p14:tracePt t="11105" x="5905500" y="4705350"/>
          <p14:tracePt t="11122" x="5930900" y="4705350"/>
          <p14:tracePt t="11139" x="5949950" y="4705350"/>
          <p14:tracePt t="11155" x="5981700" y="4705350"/>
          <p14:tracePt t="11171" x="6000750" y="4705350"/>
          <p14:tracePt t="11189" x="6026150" y="4711700"/>
          <p14:tracePt t="11205" x="6051550" y="4718050"/>
          <p14:tracePt t="11222" x="6076950" y="4724400"/>
          <p14:tracePt t="11239" x="6096000" y="4724400"/>
          <p14:tracePt t="11255" x="6108700" y="4730750"/>
          <p14:tracePt t="11272" x="6121400" y="4730750"/>
          <p14:tracePt t="11323" x="6127750" y="4730750"/>
          <p14:tracePt t="11336" x="6134100" y="4730750"/>
          <p14:tracePt t="11344" x="6140450" y="4730750"/>
          <p14:tracePt t="11354" x="6153150" y="4737100"/>
          <p14:tracePt t="11372" x="6172200" y="4737100"/>
          <p14:tracePt t="11387" x="6191250" y="4743450"/>
          <p14:tracePt t="11405" x="6223000" y="4749800"/>
          <p14:tracePt t="11422" x="6261100" y="4756150"/>
          <p14:tracePt t="11438" x="6299200" y="4762500"/>
          <p14:tracePt t="11454" x="6343650" y="4768850"/>
          <p14:tracePt t="11471" x="6381750" y="4775200"/>
          <p14:tracePt t="11488" x="6419850" y="4781550"/>
          <p14:tracePt t="11505" x="6451600" y="4787900"/>
          <p14:tracePt t="11521" x="6470650" y="4787900"/>
          <p14:tracePt t="11539" x="6496050" y="4800600"/>
          <p14:tracePt t="11555" x="6515100" y="4806950"/>
          <p14:tracePt t="11571" x="6546850" y="4819650"/>
          <p14:tracePt t="11587" x="6578600" y="4832350"/>
          <p14:tracePt t="11606" x="6623050" y="4851400"/>
          <p14:tracePt t="11607" x="6629400" y="4851400"/>
          <p14:tracePt t="11622" x="6661150" y="4870450"/>
          <p14:tracePt t="11638" x="6692900" y="4889500"/>
          <p14:tracePt t="11655" x="6718300" y="4908550"/>
          <p14:tracePt t="11671" x="6731000" y="4921250"/>
          <p14:tracePt t="11689" x="6737350" y="4933950"/>
          <p14:tracePt t="11705" x="6750050" y="4946650"/>
          <p14:tracePt t="11721" x="6756400" y="4965700"/>
          <p14:tracePt t="11738" x="6762750" y="4991100"/>
          <p14:tracePt t="11755" x="6769100" y="5016500"/>
          <p14:tracePt t="11771" x="6775450" y="5054600"/>
          <p14:tracePt t="11788" x="6781800" y="5092700"/>
          <p14:tracePt t="11804" x="6781800" y="5137150"/>
          <p14:tracePt t="11821" x="6781800" y="5168900"/>
          <p14:tracePt t="11837" x="6775450" y="5200650"/>
          <p14:tracePt t="11855" x="6775450" y="5226050"/>
          <p14:tracePt t="11872" x="6769100" y="5251450"/>
          <p14:tracePt t="11888" x="6756400" y="5276850"/>
          <p14:tracePt t="11905" x="6737350" y="5308600"/>
          <p14:tracePt t="11922" x="6711950" y="5340350"/>
          <p14:tracePt t="11937" x="6699250" y="5365750"/>
          <p14:tracePt t="11953" x="6673850" y="5384800"/>
          <p14:tracePt t="11971" x="6661150" y="5397500"/>
          <p14:tracePt t="11988" x="6648450" y="5416550"/>
          <p14:tracePt t="12004" x="6623050" y="5435600"/>
          <p14:tracePt t="12021" x="6591300" y="5448300"/>
          <p14:tracePt t="12038" x="6559550" y="5461000"/>
          <p14:tracePt t="12055" x="6508750" y="5480050"/>
          <p14:tracePt t="12071" x="6464300" y="5486400"/>
          <p14:tracePt t="12089" x="6419850" y="5492750"/>
          <p14:tracePt t="12105" x="6381750" y="5499100"/>
          <p14:tracePt t="12107" x="6375400" y="5499100"/>
          <p14:tracePt t="12122" x="6337300" y="5499100"/>
          <p14:tracePt t="12138" x="6292850" y="5499100"/>
          <p14:tracePt t="12155" x="6254750" y="5499100"/>
          <p14:tracePt t="12170" x="6235700" y="5499100"/>
          <p14:tracePt t="12188" x="6210300" y="5499100"/>
          <p14:tracePt t="12204" x="6191250" y="5499100"/>
          <p14:tracePt t="12221" x="6153150" y="5499100"/>
          <p14:tracePt t="12239" x="6102350" y="5486400"/>
          <p14:tracePt t="12240" x="6096000" y="5486400"/>
          <p14:tracePt t="12254" x="6064250" y="5480050"/>
          <p14:tracePt t="12271" x="6026150" y="5467350"/>
          <p14:tracePt t="12288" x="6007100" y="5448300"/>
          <p14:tracePt t="12305" x="5988050" y="5435600"/>
          <p14:tracePt t="12321" x="5969000" y="5422900"/>
          <p14:tracePt t="12337" x="5956300" y="5416550"/>
          <p14:tracePt t="12355" x="5937250" y="5403850"/>
          <p14:tracePt t="12372" x="5924550" y="5384800"/>
          <p14:tracePt t="12388" x="5918200" y="5372100"/>
          <p14:tracePt t="12405" x="5905500" y="5359400"/>
          <p14:tracePt t="12421" x="5899150" y="5340350"/>
          <p14:tracePt t="12438" x="5892800" y="5314950"/>
          <p14:tracePt t="12455" x="5886450" y="5289550"/>
          <p14:tracePt t="12471" x="5886450" y="5264150"/>
          <p14:tracePt t="12489" x="5880100" y="5226050"/>
          <p14:tracePt t="12505" x="5880100" y="5194300"/>
          <p14:tracePt t="12521" x="5880100" y="5156200"/>
          <p14:tracePt t="12537" x="5892800" y="5118100"/>
          <p14:tracePt t="12554" x="5905500" y="5067300"/>
          <p14:tracePt t="12570" x="5924550" y="5010150"/>
          <p14:tracePt t="12588" x="5943600" y="4965700"/>
          <p14:tracePt t="12605" x="5962650" y="4927600"/>
          <p14:tracePt t="12607" x="5969000" y="4927600"/>
          <p14:tracePt t="12621" x="5981700" y="4902200"/>
          <p14:tracePt t="12640" x="6007100" y="4876800"/>
          <p14:tracePt t="12655" x="6019800" y="4864100"/>
          <p14:tracePt t="12672" x="6038850" y="4845050"/>
          <p14:tracePt t="12687" x="6064250" y="4832350"/>
          <p14:tracePt t="12705" x="6089650" y="4826000"/>
          <p14:tracePt t="12722" x="6115050" y="4819650"/>
          <p14:tracePt t="12738" x="6121400" y="4813300"/>
          <p14:tracePt t="12873" x="6127750" y="4813300"/>
          <p14:tracePt t="12882" x="6134100" y="4813300"/>
          <p14:tracePt t="12888" x="6140450" y="4813300"/>
          <p14:tracePt t="12905" x="6191250" y="4819650"/>
          <p14:tracePt t="12923" x="6292850" y="4838700"/>
          <p14:tracePt t="12938" x="6400800" y="4857750"/>
          <p14:tracePt t="12954" x="6565900" y="4876800"/>
          <p14:tracePt t="12971" x="6711950" y="4895850"/>
          <p14:tracePt t="12988" x="6819900" y="4914900"/>
          <p14:tracePt t="13004" x="6902450" y="4940300"/>
          <p14:tracePt t="13021" x="6934200" y="4953000"/>
          <p14:tracePt t="13037" x="6940550" y="4953000"/>
          <p14:tracePt t="13931" x="6921500" y="4959350"/>
          <p14:tracePt t="13937" x="6883400" y="4972050"/>
          <p14:tracePt t="13951" x="6769100" y="5003800"/>
          <p14:tracePt t="13969" x="6559550" y="5041900"/>
          <p14:tracePt t="13985" x="6400800" y="5067300"/>
          <p14:tracePt t="14000" x="6229350" y="5099050"/>
          <p14:tracePt t="14036" x="5765800" y="5181600"/>
          <p14:tracePt t="14070" x="5200650" y="5283200"/>
          <p14:tracePt t="14103" x="4749800" y="5353050"/>
          <p14:tracePt t="14121" x="4546600" y="5403850"/>
          <p14:tracePt t="14124" x="4508500" y="5410200"/>
          <p14:tracePt t="14138" x="4406900" y="5435600"/>
          <p14:tracePt t="14154" x="4260850" y="5473700"/>
          <p14:tracePt t="14172" x="4057650" y="5518150"/>
          <p14:tracePt t="14188" x="3879850" y="5568950"/>
          <p14:tracePt t="14204" x="3695700" y="5607050"/>
          <p14:tracePt t="14221" x="3479800" y="5657850"/>
          <p14:tracePt t="14238" x="3308350" y="5702300"/>
          <p14:tracePt t="14254" x="3136900" y="5765800"/>
          <p14:tracePt t="14271" x="2990850" y="5810250"/>
          <p14:tracePt t="14288" x="2844800" y="5842000"/>
          <p14:tracePt t="14303" x="2736850" y="5861050"/>
          <p14:tracePt t="14322" x="2584450" y="5892800"/>
          <p14:tracePt t="14339" x="2476500" y="5911850"/>
          <p14:tracePt t="14354" x="2381250" y="5930900"/>
          <p14:tracePt t="14371" x="2260600" y="5949950"/>
          <p14:tracePt t="14389" x="2139950" y="5969000"/>
          <p14:tracePt t="14405" x="2038350" y="5981700"/>
          <p14:tracePt t="14421" x="1930400" y="5988050"/>
          <p14:tracePt t="14437" x="1828800" y="5988050"/>
          <p14:tracePt t="14454" x="1720850" y="5994400"/>
          <p14:tracePt t="14472" x="1606550" y="6000750"/>
          <p14:tracePt t="14489" x="1511300" y="6007100"/>
          <p14:tracePt t="14504" x="1428750" y="6007100"/>
          <p14:tracePt t="14521" x="1327150" y="5988050"/>
          <p14:tracePt t="14538" x="1238250" y="5962650"/>
          <p14:tracePt t="14554" x="1162050" y="5924550"/>
          <p14:tracePt t="14571" x="1079500" y="5873750"/>
          <p14:tracePt t="14588" x="1028700" y="5829300"/>
          <p14:tracePt t="14604" x="1009650" y="5791200"/>
          <p14:tracePt t="14608" x="1009650" y="5784850"/>
          <p14:tracePt t="14620" x="996950" y="5759450"/>
          <p14:tracePt t="14638" x="996950" y="5708650"/>
          <p14:tracePt t="14655" x="996950" y="5657850"/>
          <p14:tracePt t="14671" x="1003300" y="5600700"/>
          <p14:tracePt t="14688" x="1022350" y="5543550"/>
          <p14:tracePt t="14705" x="1054100" y="5480050"/>
          <p14:tracePt t="14721" x="1092200" y="5429250"/>
          <p14:tracePt t="14738" x="1143000" y="5384800"/>
          <p14:tracePt t="14755" x="1181100" y="5353050"/>
          <p14:tracePt t="14771" x="1212850" y="5321300"/>
          <p14:tracePt t="14788" x="1250950" y="5302250"/>
          <p14:tracePt t="14805" x="1282700" y="5283200"/>
          <p14:tracePt t="14822" x="1327150" y="5264150"/>
          <p14:tracePt t="14837" x="1358900" y="5251450"/>
          <p14:tracePt t="14854" x="1416050" y="5238750"/>
          <p14:tracePt t="14871" x="1485900" y="5219700"/>
          <p14:tracePt t="14888" x="1549400" y="5213350"/>
          <p14:tracePt t="14905" x="1600200" y="5207000"/>
          <p14:tracePt t="14923" x="1631950" y="5200650"/>
          <p14:tracePt t="14939" x="1644650" y="5200650"/>
          <p14:tracePt t="14954" x="1657350" y="5200650"/>
          <p14:tracePt t="14971" x="1670050" y="5200650"/>
          <p14:tracePt t="14989" x="1695450" y="5200650"/>
          <p14:tracePt t="15005" x="1727200" y="5200650"/>
          <p14:tracePt t="15021" x="1778000" y="5213350"/>
          <p14:tracePt t="15038" x="1854200" y="5238750"/>
          <p14:tracePt t="15054" x="1930400" y="5264150"/>
          <p14:tracePt t="15071" x="1993900" y="5289550"/>
          <p14:tracePt t="15089" x="2038350" y="5314950"/>
          <p14:tracePt t="15105" x="2070100" y="5340350"/>
          <p14:tracePt t="15121" x="2101850" y="5365750"/>
          <p14:tracePt t="15139" x="2139950" y="5403850"/>
          <p14:tracePt t="15154" x="2165350" y="5435600"/>
          <p14:tracePt t="15171" x="2197100" y="5473700"/>
          <p14:tracePt t="15188" x="2228850" y="5530850"/>
          <p14:tracePt t="15204" x="2241550" y="5568950"/>
          <p14:tracePt t="15221" x="2260600" y="5638800"/>
          <p14:tracePt t="15238" x="2266950" y="5702300"/>
          <p14:tracePt t="15254" x="2266950" y="5753100"/>
          <p14:tracePt t="15272" x="2260600" y="5829300"/>
          <p14:tracePt t="15288" x="2241550" y="5886450"/>
          <p14:tracePt t="15305" x="2209800" y="5949950"/>
          <p14:tracePt t="15321" x="2178050" y="6013450"/>
          <p14:tracePt t="15338" x="2146300" y="6064250"/>
          <p14:tracePt t="15355" x="2101850" y="6121400"/>
          <p14:tracePt t="15371" x="2057400" y="6159500"/>
          <p14:tracePt t="15389" x="2019300" y="6191250"/>
          <p14:tracePt t="15405" x="1987550" y="6216650"/>
          <p14:tracePt t="15422" x="1930400" y="6229350"/>
          <p14:tracePt t="15438" x="1847850" y="6248400"/>
          <p14:tracePt t="15454" x="1765300" y="6248400"/>
          <p14:tracePt t="15471" x="1676400" y="6248400"/>
          <p14:tracePt t="15488" x="1574800" y="6248400"/>
          <p14:tracePt t="15504" x="1498600" y="6235700"/>
          <p14:tracePt t="15521" x="1416050" y="6223000"/>
          <p14:tracePt t="15538" x="1339850" y="6216650"/>
          <p14:tracePt t="15554" x="1257300" y="6197600"/>
          <p14:tracePt t="15571" x="1174750" y="6178550"/>
          <p14:tracePt t="15587" x="1104900" y="6153150"/>
          <p14:tracePt t="15605" x="1047750" y="6127750"/>
          <p14:tracePt t="15608" x="1047750" y="6121400"/>
          <p14:tracePt t="15621" x="1022350" y="6102350"/>
          <p14:tracePt t="15638" x="1003300" y="6083300"/>
          <p14:tracePt t="15653" x="996950" y="6064250"/>
          <p14:tracePt t="15671" x="984250" y="6038850"/>
          <p14:tracePt t="15688" x="984250" y="6007100"/>
          <p14:tracePt t="15704" x="977900" y="5969000"/>
          <p14:tracePt t="15721" x="977900" y="5918200"/>
          <p14:tracePt t="15738" x="977900" y="5867400"/>
          <p14:tracePt t="15754" x="977900" y="5822950"/>
          <p14:tracePt t="15772" x="977900" y="5772150"/>
          <p14:tracePt t="15789" x="990600" y="5727700"/>
          <p14:tracePt t="15804" x="1003300" y="5683250"/>
          <p14:tracePt t="15821" x="1028700" y="5645150"/>
          <p14:tracePt t="15838" x="1066800" y="5600700"/>
          <p14:tracePt t="15855" x="1123950" y="5562600"/>
          <p14:tracePt t="15871" x="1193800" y="5518150"/>
          <p14:tracePt t="15888" x="1276350" y="5480050"/>
          <p14:tracePt t="15904" x="1358900" y="5448300"/>
          <p14:tracePt t="15921" x="1422400" y="5422900"/>
          <p14:tracePt t="15937" x="1473200" y="5410200"/>
          <p14:tracePt t="15955" x="1524000" y="5403850"/>
          <p14:tracePt t="15971" x="1593850" y="5397500"/>
          <p14:tracePt t="15987" x="1689100" y="5391150"/>
          <p14:tracePt t="16004" x="1797050" y="5391150"/>
          <p14:tracePt t="16022" x="1898650" y="5410200"/>
          <p14:tracePt t="16039" x="1962150" y="5422900"/>
          <p14:tracePt t="16054" x="1993900" y="5435600"/>
          <p14:tracePt t="16071" x="2012950" y="5441950"/>
          <p14:tracePt t="16089" x="2038350" y="5461000"/>
          <p14:tracePt t="16104" x="2076450" y="5492750"/>
          <p14:tracePt t="16106" x="2082800" y="5492750"/>
          <p14:tracePt t="16121" x="2146300" y="5549900"/>
          <p14:tracePt t="16138" x="2197100" y="5607050"/>
          <p14:tracePt t="16154" x="2241550" y="5657850"/>
          <p14:tracePt t="16171" x="2273300" y="5708650"/>
          <p14:tracePt t="16188" x="2292350" y="5753100"/>
          <p14:tracePt t="16205" x="2305050" y="5797550"/>
          <p14:tracePt t="16221" x="2311400" y="5835650"/>
          <p14:tracePt t="16238" x="2311400" y="5867400"/>
          <p14:tracePt t="16254" x="2311400" y="5899150"/>
          <p14:tracePt t="16270" x="2305050" y="5937250"/>
          <p14:tracePt t="16288" x="2266950" y="5975350"/>
          <p14:tracePt t="16304" x="2216150" y="6019800"/>
          <p14:tracePt t="16321" x="2146300" y="6070600"/>
          <p14:tracePt t="16338" x="2082800" y="6102350"/>
          <p14:tracePt t="16354" x="2006600" y="6134100"/>
          <p14:tracePt t="16371" x="1898650" y="6146800"/>
          <p14:tracePt t="16387" x="1790700" y="6146800"/>
          <p14:tracePt t="16404" x="1676400" y="6146800"/>
          <p14:tracePt t="16421" x="1549400" y="6127750"/>
          <p14:tracePt t="16438" x="1447800" y="6108700"/>
          <p14:tracePt t="16455" x="1346200" y="6076950"/>
          <p14:tracePt t="16471" x="1270000" y="6051550"/>
          <p14:tracePt t="16487" x="1206500" y="6019800"/>
          <p14:tracePt t="16503" x="1168400" y="5994400"/>
          <p14:tracePt t="16521" x="1149350" y="5981700"/>
          <p14:tracePt t="16538" x="1143000" y="5969000"/>
          <p14:tracePt t="16554" x="1143000" y="5956300"/>
          <p14:tracePt t="16571" x="1136650" y="5943600"/>
          <p14:tracePt t="16588" x="1136650" y="5930900"/>
          <p14:tracePt t="16605" x="1136650" y="5924550"/>
          <p14:tracePt t="16965" x="1136650" y="591820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EB8AFD4-D02C-E0F8-F0B3-756F605F7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1068149" y="237219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A9D7180-9298-33CB-BC5C-EA28FE4D12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7769859" y="210280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AEEF45B-D199-DA24-F8BF-4DC931BDA9E0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50150" r="81132" b="6772"/>
          <a:stretch/>
        </p:blipFill>
        <p:spPr bwMode="auto">
          <a:xfrm>
            <a:off x="1066413" y="237219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D7834C44-36F3-3FE2-1E9C-C747549F77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50356" r="89003" b="8618"/>
          <a:stretch/>
        </p:blipFill>
        <p:spPr bwMode="auto">
          <a:xfrm>
            <a:off x="7769859" y="2102047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BD37D40B-FBFA-0445-7DD6-533CB7A82BA9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50356" r="89003" b="8618"/>
          <a:stretch/>
        </p:blipFill>
        <p:spPr bwMode="auto">
          <a:xfrm>
            <a:off x="1066413" y="4114897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E3E0500-2C43-BD00-AFBE-29DEC4283D2C}"/>
              </a:ext>
            </a:extLst>
          </p:cNvPr>
          <p:cNvSpPr/>
          <p:nvPr/>
        </p:nvSpPr>
        <p:spPr>
          <a:xfrm>
            <a:off x="3058752" y="4504567"/>
            <a:ext cx="1640732" cy="120623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Pre-defined</a:t>
            </a:r>
          </a:p>
          <a:p>
            <a:pPr algn="ctr"/>
            <a:r>
              <a:rPr lang="en-US" altLang="zh-TW" dirty="0"/>
              <a:t>Algorithm</a:t>
            </a:r>
            <a:endParaRPr lang="zh-TW" altLang="en-US" dirty="0"/>
          </a:p>
        </p:txBody>
      </p:sp>
      <p:pic>
        <p:nvPicPr>
          <p:cNvPr id="13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39543F6-1B82-1B5F-1CC3-EFDEA1F59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1066413" y="5303207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20BA5474-9065-3D87-E925-82349351CBFB}"/>
              </a:ext>
            </a:extLst>
          </p:cNvPr>
          <p:cNvSpPr txBox="1"/>
          <p:nvPr/>
        </p:nvSpPr>
        <p:spPr>
          <a:xfrm>
            <a:off x="2945041" y="3884064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456</a:t>
            </a:r>
            <a:endParaRPr lang="zh-TW" altLang="en-US" sz="2400" dirty="0"/>
          </a:p>
        </p:txBody>
      </p:sp>
      <p:pic>
        <p:nvPicPr>
          <p:cNvPr id="15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5576A34-8890-E5E3-4B0C-7D75BF643CA7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5493023" y="4675682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2268F802-FCB8-5192-56F1-B555C05768FC}"/>
              </a:ext>
            </a:extLst>
          </p:cNvPr>
          <p:cNvCxnSpPr>
            <a:stCxn id="5" idx="3"/>
            <a:endCxn id="13" idx="3"/>
          </p:cNvCxnSpPr>
          <p:nvPr/>
        </p:nvCxnSpPr>
        <p:spPr>
          <a:xfrm>
            <a:off x="2265213" y="4546897"/>
            <a:ext cx="12700" cy="1163900"/>
          </a:xfrm>
          <a:prstGeom prst="bentConnector3">
            <a:avLst>
              <a:gd name="adj1" fmla="val 180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A326DF28-5962-9590-1615-E14AAEDA728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2488406" y="5107682"/>
            <a:ext cx="570346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5DCEA1B4-1B17-D1CD-B095-8D46CAD8F3FF}"/>
              </a:ext>
            </a:extLst>
          </p:cNvPr>
          <p:cNvCxnSpPr>
            <a:stCxn id="14" idx="2"/>
            <a:endCxn id="10" idx="0"/>
          </p:cNvCxnSpPr>
          <p:nvPr/>
        </p:nvCxnSpPr>
        <p:spPr>
          <a:xfrm>
            <a:off x="3877354" y="4345729"/>
            <a:ext cx="1764" cy="1588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3C96B11E-EC5D-1094-2735-6D952FE821D0}"/>
              </a:ext>
            </a:extLst>
          </p:cNvPr>
          <p:cNvCxnSpPr>
            <a:stCxn id="10" idx="3"/>
            <a:endCxn id="15" idx="1"/>
          </p:cNvCxnSpPr>
          <p:nvPr/>
        </p:nvCxnSpPr>
        <p:spPr>
          <a:xfrm>
            <a:off x="4699484" y="5107682"/>
            <a:ext cx="7935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D9EFB30A-AA9F-C6EC-5A5B-EFB9B591D3B5}"/>
              </a:ext>
            </a:extLst>
          </p:cNvPr>
          <p:cNvSpPr/>
          <p:nvPr/>
        </p:nvSpPr>
        <p:spPr>
          <a:xfrm>
            <a:off x="7505682" y="4444900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A7E6EF2A-3D16-DAA5-AC54-137CC33764FC}"/>
              </a:ext>
            </a:extLst>
          </p:cNvPr>
          <p:cNvCxnSpPr>
            <a:stCxn id="14" idx="3"/>
            <a:endCxn id="33" idx="0"/>
          </p:cNvCxnSpPr>
          <p:nvPr/>
        </p:nvCxnSpPr>
        <p:spPr>
          <a:xfrm>
            <a:off x="4809666" y="4114897"/>
            <a:ext cx="3294841" cy="330003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23C044B0-5024-1BDA-39CA-700EE1331E88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6691823" y="5107682"/>
            <a:ext cx="81385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F5E3E582-2462-76BF-014B-324BC260C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9492352" y="4700091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0C4047A8-B17B-9976-06B7-CA5653BECE7A}"/>
              </a:ext>
            </a:extLst>
          </p:cNvPr>
          <p:cNvCxnSpPr>
            <a:stCxn id="33" idx="3"/>
            <a:endCxn id="41" idx="1"/>
          </p:cNvCxnSpPr>
          <p:nvPr/>
        </p:nvCxnSpPr>
        <p:spPr>
          <a:xfrm flipV="1">
            <a:off x="8703332" y="5107681"/>
            <a:ext cx="78902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2E400DD9-CE7C-1846-F132-03A7ADA6469A}"/>
              </a:ext>
            </a:extLst>
          </p:cNvPr>
          <p:cNvGrpSpPr/>
          <p:nvPr/>
        </p:nvGrpSpPr>
        <p:grpSpPr>
          <a:xfrm>
            <a:off x="1665813" y="5515271"/>
            <a:ext cx="8449736" cy="1219157"/>
            <a:chOff x="2247089" y="1709842"/>
            <a:chExt cx="5688449" cy="2450679"/>
          </a:xfrm>
        </p:grpSpPr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F1A55BCA-895A-B077-1805-66DFA96D70D1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7919517" y="1709842"/>
              <a:ext cx="16021" cy="2450679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FE88C9FD-272A-34EB-403D-A677CCBD93D3}"/>
                </a:ext>
              </a:extLst>
            </p:cNvPr>
            <p:cNvCxnSpPr>
              <a:cxnSpLocks/>
            </p:cNvCxnSpPr>
            <p:nvPr/>
          </p:nvCxnSpPr>
          <p:spPr>
            <a:xfrm>
              <a:off x="2247089" y="2952670"/>
              <a:ext cx="0" cy="1207851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8" name="直線單箭頭接點 47">
              <a:extLst>
                <a:ext uri="{FF2B5EF4-FFF2-40B4-BE49-F238E27FC236}">
                  <a16:creationId xmlns:a16="http://schemas.microsoft.com/office/drawing/2014/main" id="{D503ADEB-441A-11E0-EEC7-0DA3350B30DA}"/>
                </a:ext>
              </a:extLst>
            </p:cNvPr>
            <p:cNvCxnSpPr>
              <a:cxnSpLocks/>
            </p:cNvCxnSpPr>
            <p:nvPr/>
          </p:nvCxnSpPr>
          <p:spPr>
            <a:xfrm>
              <a:off x="2247089" y="4160521"/>
              <a:ext cx="5672428" cy="0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60D8656C-1F25-2BE5-EB11-88073C0B0380}"/>
              </a:ext>
            </a:extLst>
          </p:cNvPr>
          <p:cNvSpPr txBox="1"/>
          <p:nvPr/>
        </p:nvSpPr>
        <p:spPr>
          <a:xfrm>
            <a:off x="5445699" y="6318981"/>
            <a:ext cx="8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L2 Loss</a:t>
            </a:r>
            <a:endParaRPr lang="zh-TW" altLang="en-US" dirty="0"/>
          </a:p>
        </p:txBody>
      </p:sp>
      <p:pic>
        <p:nvPicPr>
          <p:cNvPr id="8" name="音訊 7">
            <a:hlinkClick r:id="" action="ppaction://media"/>
            <a:extLst>
              <a:ext uri="{FF2B5EF4-FFF2-40B4-BE49-F238E27FC236}">
                <a16:creationId xmlns:a16="http://schemas.microsoft.com/office/drawing/2014/main" id="{E3CA0994-8F80-77F2-2B17-CF108909D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8"/>
    </mc:Choice>
    <mc:Fallback xmlns="">
      <p:transition spd="slow" advTm="1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1" x="1149350" y="5918200"/>
          <p14:tracePt t="386" x="1181100" y="5924550"/>
          <p14:tracePt t="395" x="1225550" y="5930900"/>
          <p14:tracePt t="412" x="1377950" y="5969000"/>
          <p14:tracePt t="428" x="1562100" y="5994400"/>
          <p14:tracePt t="445" x="1739900" y="6032500"/>
          <p14:tracePt t="463" x="1860550" y="6057900"/>
          <p14:tracePt t="477" x="1917700" y="6070600"/>
          <p14:tracePt t="498" x="1949450" y="6076950"/>
          <p14:tracePt t="514" x="1962150" y="6083300"/>
          <p14:tracePt t="528" x="1981200" y="6096000"/>
          <p14:tracePt t="559" x="2032000" y="6146800"/>
          <p14:tracePt t="575" x="2057400" y="6172200"/>
          <p14:tracePt t="592" x="2076450" y="6197600"/>
          <p14:tracePt t="610" x="2076450" y="6223000"/>
          <p14:tracePt t="626" x="2082800" y="6248400"/>
          <p14:tracePt t="628" x="2082800" y="6261100"/>
          <p14:tracePt t="642" x="2082800" y="6292850"/>
          <p14:tracePt t="659" x="2082800" y="6324600"/>
          <p14:tracePt t="677" x="2070100" y="6362700"/>
          <p14:tracePt t="693" x="2051050" y="6381750"/>
          <p14:tracePt t="709" x="2025650" y="6407150"/>
          <p14:tracePt t="725" x="1993900" y="6426200"/>
          <p14:tracePt t="744" x="1968500" y="6445250"/>
          <p14:tracePt t="761" x="1955800" y="6451600"/>
          <p14:tracePt t="776" x="1955800" y="6457950"/>
          <p14:tracePt t="794" x="1955800" y="6464300"/>
          <p14:tracePt t="810" x="1955800" y="6477000"/>
          <p14:tracePt t="826" x="1981200" y="6489700"/>
          <p14:tracePt t="842" x="2057400" y="6515100"/>
          <p14:tracePt t="859" x="2190750" y="6546850"/>
          <p14:tracePt t="875" x="2393950" y="6591300"/>
          <p14:tracePt t="893" x="2647950" y="6642100"/>
          <p14:tracePt t="910" x="2889250" y="6686550"/>
          <p14:tracePt t="925" x="3105150" y="6724650"/>
          <p14:tracePt t="945" x="3352800" y="6756400"/>
          <p14:tracePt t="959" x="3517900" y="6762750"/>
          <p14:tracePt t="976" x="3771900" y="6769100"/>
          <p14:tracePt t="993" x="4013200" y="6769100"/>
          <p14:tracePt t="1010" x="4286250" y="6769100"/>
          <p14:tracePt t="1025" x="4495800" y="6769100"/>
          <p14:tracePt t="1044" x="4794250" y="6769100"/>
          <p14:tracePt t="1059" x="4991100" y="6762750"/>
          <p14:tracePt t="1076" x="5245100" y="6743700"/>
          <p14:tracePt t="1093" x="5467350" y="6731000"/>
          <p14:tracePt t="1110" x="5715000" y="6731000"/>
          <p14:tracePt t="1126" x="5924550" y="6731000"/>
          <p14:tracePt t="1128" x="5956300" y="6731000"/>
          <p14:tracePt t="1141" x="6165850" y="6737350"/>
          <p14:tracePt t="1159" x="6426200" y="6743700"/>
          <p14:tracePt t="1176" x="6661150" y="6743700"/>
          <p14:tracePt t="1192" x="6915150" y="6743700"/>
          <p14:tracePt t="1208" x="7156450" y="6743700"/>
          <p14:tracePt t="1227" x="7454900" y="6743700"/>
          <p14:tracePt t="1242" x="7727950" y="6743700"/>
          <p14:tracePt t="1259" x="7994650" y="6743700"/>
          <p14:tracePt t="1275" x="8223250" y="6750050"/>
          <p14:tracePt t="1294" x="8451850" y="6750050"/>
          <p14:tracePt t="1309" x="8559800" y="6743700"/>
          <p14:tracePt t="1325" x="8674100" y="6731000"/>
          <p14:tracePt t="1343" x="8782050" y="6718300"/>
          <p14:tracePt t="1359" x="8864600" y="6705600"/>
          <p14:tracePt t="1376" x="8940800" y="6686550"/>
          <p14:tracePt t="1393" x="9004300" y="6667500"/>
          <p14:tracePt t="1410" x="9055100" y="6648450"/>
          <p14:tracePt t="1425" x="9105900" y="6635750"/>
          <p14:tracePt t="1442" x="9156700" y="6616700"/>
          <p14:tracePt t="1459" x="9194800" y="6604000"/>
          <p14:tracePt t="1476" x="9239250" y="6578600"/>
          <p14:tracePt t="1493" x="9277350" y="6546850"/>
          <p14:tracePt t="1508" x="9328150" y="6496050"/>
          <p14:tracePt t="1525" x="9385300" y="6426200"/>
          <p14:tracePt t="1543" x="9455150" y="6330950"/>
          <p14:tracePt t="1560" x="9512300" y="6261100"/>
          <p14:tracePt t="1575" x="9550400" y="6191250"/>
          <p14:tracePt t="1593" x="9588500" y="6127750"/>
          <p14:tracePt t="1609" x="9607550" y="6076950"/>
          <p14:tracePt t="1625" x="9620250" y="6038850"/>
          <p14:tracePt t="1643" x="9639300" y="5994400"/>
          <p14:tracePt t="1646" x="9639300" y="5981700"/>
          <p14:tracePt t="1659" x="9645650" y="5962650"/>
          <p14:tracePt t="1675" x="9658350" y="5937250"/>
          <p14:tracePt t="1693" x="9658350" y="5930900"/>
          <p14:tracePt t="1774" x="9658350" y="5956300"/>
          <p14:tracePt t="1777" x="9652000" y="5962650"/>
          <p14:tracePt t="1792" x="9613900" y="6045200"/>
          <p14:tracePt t="1809" x="9556750" y="6127750"/>
          <p14:tracePt t="1825" x="9486900" y="6229350"/>
          <p14:tracePt t="1842" x="9398000" y="6324600"/>
          <p14:tracePt t="1860" x="9309100" y="6394450"/>
          <p14:tracePt t="1876" x="9194800" y="6451600"/>
          <p14:tracePt t="1892" x="9080500" y="6489700"/>
          <p14:tracePt t="1909" x="8940800" y="6534150"/>
          <p14:tracePt t="1926" x="8769350" y="6578600"/>
          <p14:tracePt t="1944" x="8559800" y="6616700"/>
          <p14:tracePt t="1959" x="8388350" y="6635750"/>
          <p14:tracePt t="1977" x="8140700" y="6661150"/>
          <p14:tracePt t="1993" x="7899400" y="6667500"/>
          <p14:tracePt t="2010" x="7632700" y="6667500"/>
          <p14:tracePt t="2025" x="7359650" y="6654800"/>
          <p14:tracePt t="2043" x="7042150" y="6629400"/>
          <p14:tracePt t="2059" x="6769100" y="6623050"/>
          <p14:tracePt t="2076" x="6515100" y="6610350"/>
          <p14:tracePt t="2093" x="6286500" y="6591300"/>
          <p14:tracePt t="2109" x="6134100" y="6578600"/>
          <p14:tracePt t="2125" x="6045200" y="6565900"/>
          <p14:tracePt t="2143" x="5994400" y="6565900"/>
          <p14:tracePt t="2160" x="5981700" y="6559550"/>
          <p14:tracePt t="2196" x="5975350" y="6559550"/>
          <p14:tracePt t="2207" x="5969000" y="6559550"/>
          <p14:tracePt t="2212" x="5962650" y="6559550"/>
          <p14:tracePt t="2227" x="5949950" y="6559550"/>
          <p14:tracePt t="2243" x="5937250" y="6559550"/>
          <p14:tracePt t="2621" x="5943600" y="6546850"/>
          <p14:tracePt t="2625" x="5949950" y="6534150"/>
          <p14:tracePt t="2630" x="5969000" y="6515100"/>
          <p14:tracePt t="2649" x="6045200" y="6457950"/>
          <p14:tracePt t="2664" x="6127750" y="6394450"/>
          <p14:tracePt t="2683" x="6235700" y="6330950"/>
          <p14:tracePt t="2699" x="6305550" y="6280150"/>
          <p14:tracePt t="2716" x="6388100" y="6216650"/>
          <p14:tracePt t="2742" x="6508750" y="6108700"/>
          <p14:tracePt t="2759" x="6584950" y="6038850"/>
          <p14:tracePt t="2776" x="6667500" y="5975350"/>
          <p14:tracePt t="2792" x="6743700" y="5905500"/>
          <p14:tracePt t="2809" x="6807200" y="5861050"/>
          <p14:tracePt t="2826" x="6864350" y="5810250"/>
          <p14:tracePt t="2843" x="6915150" y="5765800"/>
          <p14:tracePt t="2859" x="6965950" y="5708650"/>
          <p14:tracePt t="2876" x="7023100" y="5645150"/>
          <p14:tracePt t="2893" x="7080250" y="5568950"/>
          <p14:tracePt t="2909" x="7131050" y="5505450"/>
          <p14:tracePt t="2925" x="7194550" y="5454650"/>
          <p14:tracePt t="2944" x="7264400" y="5384800"/>
          <p14:tracePt t="2959" x="7315200" y="5353050"/>
          <p14:tracePt t="2976" x="7372350" y="5314950"/>
          <p14:tracePt t="2993" x="7429500" y="5270500"/>
          <p14:tracePt t="3010" x="7486650" y="5232400"/>
          <p14:tracePt t="3025" x="7556500" y="5187950"/>
          <p14:tracePt t="3042" x="7632700" y="5137150"/>
          <p14:tracePt t="3059" x="7702550" y="5092700"/>
          <p14:tracePt t="3075" x="7772400" y="5048250"/>
          <p14:tracePt t="3094" x="7835900" y="5003800"/>
          <p14:tracePt t="3109" x="7880350" y="4978400"/>
          <p14:tracePt t="3125" x="7918450" y="4953000"/>
          <p14:tracePt t="3143" x="7962900" y="4933950"/>
          <p14:tracePt t="3160" x="8013700" y="4914900"/>
          <p14:tracePt t="3176" x="8058150" y="4895850"/>
          <p14:tracePt t="3193" x="8102600" y="4889500"/>
          <p14:tracePt t="3209" x="8159750" y="4876800"/>
          <p14:tracePt t="3226" x="8242300" y="4876800"/>
          <p14:tracePt t="3243" x="8305800" y="4876800"/>
          <p14:tracePt t="3259" x="8369300" y="4876800"/>
          <p14:tracePt t="3276" x="8420100" y="4889500"/>
          <p14:tracePt t="3293" x="8464550" y="4908550"/>
          <p14:tracePt t="3310" x="8502650" y="4927600"/>
          <p14:tracePt t="3325" x="8540750" y="4959350"/>
          <p14:tracePt t="3342" x="8585200" y="5010150"/>
          <p14:tracePt t="3359" x="8623300" y="5060950"/>
          <p14:tracePt t="3375" x="8648700" y="5092700"/>
          <p14:tracePt t="3392" x="8674100" y="5130800"/>
          <p14:tracePt t="3409" x="8680450" y="5162550"/>
          <p14:tracePt t="3426" x="8686800" y="5213350"/>
          <p14:tracePt t="3443" x="8686800" y="5257800"/>
          <p14:tracePt t="3460" x="8686800" y="5314950"/>
          <p14:tracePt t="3476" x="8674100" y="5397500"/>
          <p14:tracePt t="3492" x="8629650" y="5492750"/>
          <p14:tracePt t="3509" x="8572500" y="5568950"/>
          <p14:tracePt t="3527" x="8496300" y="5638800"/>
          <p14:tracePt t="3543" x="8426450" y="5683250"/>
          <p14:tracePt t="3560" x="8343900" y="5721350"/>
          <p14:tracePt t="3576" x="8261350" y="5746750"/>
          <p14:tracePt t="3593" x="8140700" y="5759450"/>
          <p14:tracePt t="3609" x="8007350" y="5759450"/>
          <p14:tracePt t="3626" x="7848600" y="5727700"/>
          <p14:tracePt t="3628" x="7810500" y="5721350"/>
          <p14:tracePt t="3642" x="7664450" y="5676900"/>
          <p14:tracePt t="3659" x="7518400" y="5619750"/>
          <p14:tracePt t="3676" x="7416800" y="5543550"/>
          <p14:tracePt t="3692" x="7340600" y="5454650"/>
          <p14:tracePt t="3710" x="7302500" y="5359400"/>
          <p14:tracePt t="3725" x="7283450" y="5295900"/>
          <p14:tracePt t="3743" x="7277100" y="5200650"/>
          <p14:tracePt t="3761" x="7277100" y="5118100"/>
          <p14:tracePt t="3762" x="7277100" y="5111750"/>
          <p14:tracePt t="3775" x="7289800" y="5067300"/>
          <p14:tracePt t="3792" x="7315200" y="5003800"/>
          <p14:tracePt t="3810" x="7340600" y="4953000"/>
          <p14:tracePt t="3826" x="7372350" y="4914900"/>
          <p14:tracePt t="3843" x="7404100" y="4876800"/>
          <p14:tracePt t="3860" x="7461250" y="4838700"/>
          <p14:tracePt t="3876" x="7512050" y="4806950"/>
          <p14:tracePt t="3893" x="7575550" y="4775200"/>
          <p14:tracePt t="3909" x="7639050" y="4743450"/>
          <p14:tracePt t="3926" x="7696200" y="4718050"/>
          <p14:tracePt t="3943" x="7747000" y="4699000"/>
          <p14:tracePt t="3960" x="7810500" y="4686300"/>
          <p14:tracePt t="3975" x="7861300" y="4679950"/>
          <p14:tracePt t="3993" x="7937500" y="4679950"/>
          <p14:tracePt t="4009" x="8001000" y="4679950"/>
          <p14:tracePt t="4026" x="8064500" y="4686300"/>
          <p14:tracePt t="4043" x="8121650" y="4692650"/>
          <p14:tracePt t="4061" x="8166100" y="4705350"/>
          <p14:tracePt t="4076" x="8197850" y="4718050"/>
          <p14:tracePt t="4093" x="8248650" y="4737100"/>
          <p14:tracePt t="4109" x="8293100" y="4756150"/>
          <p14:tracePt t="4126" x="8331200" y="4781550"/>
          <p14:tracePt t="4128" x="8343900" y="4787900"/>
          <p14:tracePt t="4142" x="8369300" y="4806950"/>
          <p14:tracePt t="4160" x="8401050" y="4826000"/>
          <p14:tracePt t="4175" x="8426450" y="4845050"/>
          <p14:tracePt t="4193" x="8458200" y="4883150"/>
          <p14:tracePt t="4210" x="8489950" y="4921250"/>
          <p14:tracePt t="4226" x="8528050" y="4965700"/>
          <p14:tracePt t="4242" x="8553450" y="4997450"/>
          <p14:tracePt t="4260" x="8572500" y="5029200"/>
          <p14:tracePt t="4276" x="8591550" y="5060950"/>
          <p14:tracePt t="4292" x="8604250" y="5080000"/>
          <p14:tracePt t="4309" x="8610600" y="5105400"/>
          <p14:tracePt t="4327" x="8616950" y="5137150"/>
          <p14:tracePt t="4343" x="8623300" y="5168900"/>
          <p14:tracePt t="4361" x="8629650" y="5200650"/>
          <p14:tracePt t="4362" x="8629650" y="5207000"/>
          <p14:tracePt t="4376" x="8629650" y="5232400"/>
          <p14:tracePt t="4392" x="8629650" y="5270500"/>
          <p14:tracePt t="4410" x="8629650" y="5314950"/>
          <p14:tracePt t="4425" x="8629650" y="5359400"/>
          <p14:tracePt t="4443" x="8616950" y="5410200"/>
          <p14:tracePt t="4459" x="8591550" y="5448300"/>
          <p14:tracePt t="4476" x="8553450" y="5505450"/>
          <p14:tracePt t="4493" x="8502650" y="5543550"/>
          <p14:tracePt t="4509" x="8458200" y="5575300"/>
          <p14:tracePt t="4525" x="8407400" y="5600700"/>
          <p14:tracePt t="4543" x="8337550" y="5626100"/>
          <p14:tracePt t="4560" x="8274050" y="5638800"/>
          <p14:tracePt t="4576" x="8216900" y="5645150"/>
          <p14:tracePt t="4592" x="8166100" y="5645150"/>
          <p14:tracePt t="4609" x="8128000" y="5645150"/>
          <p14:tracePt t="4626" x="8096250" y="5645150"/>
          <p14:tracePt t="4643" x="8070850" y="5632450"/>
          <p14:tracePt t="4660" x="8058150" y="5619750"/>
          <p14:tracePt t="4675" x="8045450" y="5613400"/>
          <p14:tracePt t="4693" x="8032750" y="5607050"/>
          <p14:tracePt t="6941" x="8020050" y="5607050"/>
          <p14:tracePt t="6945" x="8013700" y="5607050"/>
          <p14:tracePt t="6952" x="7969250" y="5626100"/>
          <p14:tracePt t="6969" x="7861300" y="5683250"/>
          <p14:tracePt t="6985" x="7766050" y="5734050"/>
          <p14:tracePt t="7004" x="7645400" y="5778500"/>
          <p14:tracePt t="7017" x="7569200" y="5803900"/>
          <p14:tracePt t="7038" x="7480300" y="5835650"/>
          <p14:tracePt t="7053" x="7442200" y="5848350"/>
          <p14:tracePt t="7070" x="7397750" y="5854700"/>
          <p14:tracePt t="7093" x="7302500" y="5867400"/>
          <p14:tracePt t="7110" x="7194550" y="5867400"/>
          <p14:tracePt t="7126" x="7092950" y="5867400"/>
          <p14:tracePt t="7143" x="6953250" y="5867400"/>
          <p14:tracePt t="7146" x="6921500" y="5867400"/>
          <p14:tracePt t="7159" x="6838950" y="5873750"/>
          <p14:tracePt t="7176" x="6731000" y="5886450"/>
          <p14:tracePt t="7192" x="6654800" y="5892800"/>
          <p14:tracePt t="7209" x="6591300" y="5892800"/>
          <p14:tracePt t="7226" x="6508750" y="5892800"/>
          <p14:tracePt t="7242" x="6432550" y="5892800"/>
          <p14:tracePt t="7260" x="6343650" y="5892800"/>
          <p14:tracePt t="7275" x="6254750" y="5892800"/>
          <p14:tracePt t="7292" x="6134100" y="5886450"/>
          <p14:tracePt t="7309" x="6026150" y="5886450"/>
          <p14:tracePt t="7327" x="5905500" y="5886450"/>
          <p14:tracePt t="7342" x="5810250" y="5880100"/>
          <p14:tracePt t="7360" x="5715000" y="5873750"/>
          <p14:tracePt t="7375" x="5632450" y="5867400"/>
          <p14:tracePt t="7393" x="5537200" y="5861050"/>
          <p14:tracePt t="7409" x="5467350" y="5854700"/>
          <p14:tracePt t="7426" x="5359400" y="5848350"/>
          <p14:tracePt t="7442" x="5264150" y="5842000"/>
          <p14:tracePt t="7459" x="5156200" y="5842000"/>
          <p14:tracePt t="7476" x="5035550" y="5835650"/>
          <p14:tracePt t="7492" x="4914900" y="5835650"/>
          <p14:tracePt t="7509" x="4800600" y="5835650"/>
          <p14:tracePt t="7526" x="4667250" y="5829300"/>
          <p14:tracePt t="7542" x="4552950" y="5822950"/>
          <p14:tracePt t="7559" x="4406900" y="5816600"/>
          <p14:tracePt t="7575" x="4273550" y="5810250"/>
          <p14:tracePt t="7592" x="4133850" y="5803900"/>
          <p14:tracePt t="7611" x="4000500" y="5797550"/>
          <p14:tracePt t="7625" x="3898900" y="5784850"/>
          <p14:tracePt t="7643" x="3759200" y="5778500"/>
          <p14:tracePt t="7646" x="3721100" y="5772150"/>
          <p14:tracePt t="7659" x="3606800" y="5759450"/>
          <p14:tracePt t="7676" x="3448050" y="5740400"/>
          <p14:tracePt t="7692" x="3282950" y="5721350"/>
          <p14:tracePt t="7709" x="3143250" y="5702300"/>
          <p14:tracePt t="7726" x="3016250" y="5683250"/>
          <p14:tracePt t="7742" x="2863850" y="5664200"/>
          <p14:tracePt t="7759" x="2724150" y="5638800"/>
          <p14:tracePt t="7776" x="2533650" y="5613400"/>
          <p14:tracePt t="7792" x="2355850" y="5581650"/>
          <p14:tracePt t="7810" x="2184400" y="5556250"/>
          <p14:tracePt t="7825" x="2032000" y="5524500"/>
          <p14:tracePt t="7842" x="1892300" y="5486400"/>
          <p14:tracePt t="7859" x="1784350" y="5454650"/>
          <p14:tracePt t="7875" x="1682750" y="5410200"/>
          <p14:tracePt t="7893" x="1574800" y="5346700"/>
          <p14:tracePt t="7910" x="1479550" y="5295900"/>
          <p14:tracePt t="7926" x="1384300" y="5226050"/>
          <p14:tracePt t="7942" x="1333500" y="5168900"/>
          <p14:tracePt t="7959" x="1295400" y="5111750"/>
          <p14:tracePt t="7976" x="1276350" y="5029200"/>
          <p14:tracePt t="7992" x="1257300" y="4927600"/>
          <p14:tracePt t="8009" x="1238250" y="4819650"/>
          <p14:tracePt t="8026" x="1200150" y="4686300"/>
          <p14:tracePt t="8042" x="1168400" y="4546600"/>
          <p14:tracePt t="8060" x="1130300" y="4394200"/>
          <p14:tracePt t="8076" x="1098550" y="4216400"/>
          <p14:tracePt t="8093" x="1073150" y="4051300"/>
          <p14:tracePt t="8109" x="1054100" y="3937000"/>
          <p14:tracePt t="8125" x="1047750" y="3822700"/>
          <p14:tracePt t="8143" x="1041400" y="3702050"/>
          <p14:tracePt t="8146" x="1041400" y="3689350"/>
          <p14:tracePt t="8160" x="1041400" y="3594100"/>
          <p14:tracePt t="8176" x="1041400" y="3460750"/>
          <p14:tracePt t="8192" x="1060450" y="3333750"/>
          <p14:tracePt t="8209" x="1073150" y="3206750"/>
          <p14:tracePt t="8226" x="1085850" y="3111500"/>
          <p14:tracePt t="8242" x="1092200" y="3028950"/>
          <p14:tracePt t="8260" x="1111250" y="2959100"/>
          <p14:tracePt t="8275" x="1136650" y="2870200"/>
          <p14:tracePt t="8293" x="1174750" y="2768600"/>
          <p14:tracePt t="8310" x="1200150" y="2679700"/>
          <p14:tracePt t="8326" x="1231900" y="2590800"/>
          <p14:tracePt t="8343" x="1263650" y="2520950"/>
          <p14:tracePt t="8360" x="1282700" y="2470150"/>
          <p14:tracePt t="8376" x="1308100" y="2432050"/>
          <p14:tracePt t="8393" x="1333500" y="2400300"/>
          <p14:tracePt t="8410" x="1358900" y="2362200"/>
          <p14:tracePt t="8427" x="1384300" y="2336800"/>
          <p14:tracePt t="8443" x="1403350" y="2311400"/>
          <p14:tracePt t="8460" x="1416050" y="2292350"/>
          <p14:tracePt t="8476" x="1435100" y="2273300"/>
          <p14:tracePt t="8492" x="1447800" y="2254250"/>
          <p14:tracePt t="8509" x="1460500" y="2235200"/>
          <p14:tracePt t="8527" x="1473200" y="2222500"/>
          <p14:tracePt t="8543" x="1479550" y="2209800"/>
          <p14:tracePt t="8560" x="1492250" y="2203450"/>
          <p14:tracePt t="8576" x="1498600" y="2197100"/>
          <p14:tracePt t="8593" x="1511300" y="2190750"/>
          <p14:tracePt t="8610" x="1536700" y="2171700"/>
          <p14:tracePt t="8626" x="1562100" y="2152650"/>
          <p14:tracePt t="8644" x="1593850" y="2139950"/>
          <p14:tracePt t="8646" x="1600200" y="2133600"/>
          <p14:tracePt t="8659" x="1625600" y="2127250"/>
          <p14:tracePt t="8676" x="1644650" y="2127250"/>
          <p14:tracePt t="8693" x="1651000" y="2120900"/>
          <p14:tracePt t="13298" x="1657350" y="2120900"/>
          <p14:tracePt t="13303" x="1670050" y="2120900"/>
          <p14:tracePt t="13307" x="1682750" y="2120900"/>
          <p14:tracePt t="13327" x="1790700" y="2159000"/>
          <p14:tracePt t="13342" x="1860550" y="2171700"/>
          <p14:tracePt t="13360" x="1911350" y="2184400"/>
          <p14:tracePt t="13374" x="1974850" y="2203450"/>
          <p14:tracePt t="13409" x="2120900" y="2241550"/>
          <p14:tracePt t="13443" x="2286000" y="2292350"/>
          <p14:tracePt t="13474" x="2381250" y="2330450"/>
          <p14:tracePt t="13492" x="2419350" y="2362200"/>
          <p14:tracePt t="13509" x="2432050" y="2413000"/>
          <p14:tracePt t="13526" x="2438400" y="2451100"/>
          <p14:tracePt t="13542" x="2457450" y="2489200"/>
          <p14:tracePt t="13560" x="2495550" y="2546350"/>
          <p14:tracePt t="13577" x="2546350" y="2616200"/>
          <p14:tracePt t="13592" x="2584450" y="2667000"/>
          <p14:tracePt t="13611" x="2616200" y="2686050"/>
          <p14:tracePt t="13612" x="2628900" y="2686050"/>
          <p14:tracePt t="13625" x="2705100" y="2724150"/>
          <p14:tracePt t="13641" x="2736850" y="2730500"/>
          <p14:tracePt t="13660" x="2743200" y="2730500"/>
          <p14:tracePt t="14247" x="2743200" y="2736850"/>
          <p14:tracePt t="14452" x="2749550" y="2736850"/>
          <p14:tracePt t="14456" x="2755900" y="2736850"/>
          <p14:tracePt t="14462" x="2762250" y="2736850"/>
          <p14:tracePt t="14477" x="2819400" y="2736850"/>
          <p14:tracePt t="14492" x="2870200" y="2736850"/>
          <p14:tracePt t="14510" x="2933700" y="2736850"/>
          <p14:tracePt t="14525" x="2965450" y="2736850"/>
          <p14:tracePt t="14561" x="2990850" y="2736850"/>
          <p14:tracePt t="14595" x="3003550" y="2730500"/>
          <p14:tracePt t="14627" x="3009900" y="2711450"/>
          <p14:tracePt t="14642" x="3022600" y="2698750"/>
          <p14:tracePt t="14659" x="3028950" y="2692400"/>
          <p14:tracePt t="14677" x="3035300" y="2686050"/>
          <p14:tracePt t="14693" x="3041650" y="2679700"/>
          <p14:tracePt t="14710" x="3054350" y="2673350"/>
          <p14:tracePt t="14726" x="3060700" y="2673350"/>
          <p14:tracePt t="14743" x="3079750" y="2673350"/>
          <p14:tracePt t="14758" x="3086100" y="2667000"/>
          <p14:tracePt t="14777" x="3092450" y="2660650"/>
          <p14:tracePt t="14793" x="3092450" y="2654300"/>
          <p14:tracePt t="14810" x="3092450" y="2647950"/>
          <p14:tracePt t="14858" x="3092450" y="2641600"/>
          <p14:tracePt t="14881" x="3092450" y="2635250"/>
          <p14:tracePt t="14888" x="3092450" y="2628900"/>
          <p14:tracePt t="14897" x="3092450" y="2622550"/>
          <p14:tracePt t="14912" x="3092450" y="2616200"/>
          <p14:tracePt t="14926" x="3092450" y="2609850"/>
          <p14:tracePt t="14943" x="3086100" y="2603500"/>
          <p14:tracePt t="14961" x="3079750" y="2590800"/>
          <p14:tracePt t="14976" x="3073400" y="2584450"/>
          <p14:tracePt t="14992" x="3067050" y="2584450"/>
          <p14:tracePt t="15010" x="3060700" y="2578100"/>
          <p14:tracePt t="15030" x="3054350" y="2578100"/>
          <p14:tracePt t="15043" x="3048000" y="2578100"/>
          <p14:tracePt t="15079" x="3041650" y="2578100"/>
          <p14:tracePt t="15194" x="3035300" y="2578100"/>
          <p14:tracePt t="15288" x="3028950" y="2578100"/>
          <p14:tracePt t="18597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1000</a:t>
            </a:r>
            <a:endParaRPr lang="zh-TW" altLang="en-US" sz="2400" dirty="0"/>
          </a:p>
        </p:txBody>
      </p: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80D4C9BD-0800-59AF-D219-35761BF04402}"/>
              </a:ext>
            </a:extLst>
          </p:cNvPr>
          <p:cNvSpPr txBox="1"/>
          <p:nvPr/>
        </p:nvSpPr>
        <p:spPr>
          <a:xfrm>
            <a:off x="2950330" y="4321970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 white dog</a:t>
            </a:r>
            <a:endParaRPr lang="zh-TW" altLang="en-US" sz="24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AC96B962-E5D0-1B69-E407-9B5AB8469549}"/>
              </a:ext>
            </a:extLst>
          </p:cNvPr>
          <p:cNvCxnSpPr>
            <a:stCxn id="3" idx="0"/>
            <a:endCxn id="4" idx="2"/>
          </p:cNvCxnSpPr>
          <p:nvPr/>
        </p:nvCxnSpPr>
        <p:spPr>
          <a:xfrm flipV="1">
            <a:off x="3882643" y="3196497"/>
            <a:ext cx="0" cy="1125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音訊 13">
            <a:hlinkClick r:id="" action="ppaction://media"/>
            <a:extLst>
              <a:ext uri="{FF2B5EF4-FFF2-40B4-BE49-F238E27FC236}">
                <a16:creationId xmlns:a16="http://schemas.microsoft.com/office/drawing/2014/main" id="{3B54D724-F6DB-0D3D-4C81-5B7FC1F37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1"/>
    </mc:Choice>
    <mc:Fallback xmlns="">
      <p:transition spd="slow" advTm="1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8" x="508000" y="5537200"/>
          <p14:tracePt t="13091" x="514350" y="5537200"/>
          <p14:tracePt t="13095" x="533400" y="5524500"/>
          <p14:tracePt t="13100" x="558800" y="5505450"/>
          <p14:tracePt t="13118" x="647700" y="5403850"/>
          <p14:tracePt t="13134" x="698500" y="5314950"/>
          <p14:tracePt t="13152" x="762000" y="5213350"/>
          <p14:tracePt t="13155" x="800100" y="5175250"/>
          <p14:tracePt t="13166" x="869950" y="5118100"/>
          <p14:tracePt t="13184" x="971550" y="5041900"/>
          <p14:tracePt t="13203" x="1054100" y="5010150"/>
          <p14:tracePt t="13220" x="1092200" y="4991100"/>
          <p14:tracePt t="13246" x="1117600" y="4984750"/>
          <p14:tracePt t="13294" x="1123950" y="4984750"/>
          <p14:tracePt t="13299" x="1130300" y="4984750"/>
          <p14:tracePt t="13314" x="1181100" y="4978400"/>
          <p14:tracePt t="13331" x="1276350" y="4972050"/>
          <p14:tracePt t="13346" x="1390650" y="4965700"/>
          <p14:tracePt t="13364" x="1504950" y="4959350"/>
          <p14:tracePt t="13380" x="1587500" y="4959350"/>
          <p14:tracePt t="13397" x="1682750" y="4959350"/>
          <p14:tracePt t="13412" x="1752600" y="4965700"/>
          <p14:tracePt t="13431" x="1854200" y="4972050"/>
          <p14:tracePt t="13446" x="1968500" y="4978400"/>
          <p14:tracePt t="13463" x="2101850" y="4991100"/>
          <p14:tracePt t="13479" x="2273300" y="5003800"/>
          <p14:tracePt t="13496" x="2432050" y="5022850"/>
          <p14:tracePt t="13513" x="2552700" y="5041900"/>
          <p14:tracePt t="13530" x="2660650" y="5060950"/>
          <p14:tracePt t="13547" x="2730500" y="5067300"/>
          <p14:tracePt t="13564" x="2800350" y="5080000"/>
          <p14:tracePt t="13580" x="2844800" y="5080000"/>
          <p14:tracePt t="13597" x="2882900" y="5086350"/>
          <p14:tracePt t="13613" x="2914650" y="5086350"/>
          <p14:tracePt t="13629" x="2940050" y="5086350"/>
          <p14:tracePt t="13649" x="2984500" y="5080000"/>
          <p14:tracePt t="13665" x="3022600" y="5073650"/>
          <p14:tracePt t="13681" x="3060700" y="5067300"/>
          <p14:tracePt t="13697" x="3079750" y="5067300"/>
          <p14:tracePt t="13713" x="3092450" y="5067300"/>
          <p14:tracePt t="13730" x="3105150" y="5067300"/>
          <p14:tracePt t="13812" x="3098800" y="5067300"/>
          <p14:tracePt t="13816" x="3092450" y="5067300"/>
          <p14:tracePt t="13831" x="3067050" y="5067300"/>
          <p14:tracePt t="13846" x="3028950" y="5073650"/>
          <p14:tracePt t="13864" x="2978150" y="5073650"/>
          <p14:tracePt t="13880" x="2952750" y="5073650"/>
          <p14:tracePt t="13897" x="2933700" y="5067300"/>
          <p14:tracePt t="13913" x="2908300" y="5041900"/>
          <p14:tracePt t="13930" x="2889250" y="5016500"/>
          <p14:tracePt t="13947" x="2863850" y="4984750"/>
          <p14:tracePt t="13964" x="2844800" y="4965700"/>
          <p14:tracePt t="13980" x="2832100" y="4946650"/>
          <p14:tracePt t="13997" x="2819400" y="4933950"/>
          <p14:tracePt t="14014" x="2813050" y="4921250"/>
          <p14:tracePt t="14029" x="2813050" y="4908550"/>
          <p14:tracePt t="14047" x="2806700" y="4889500"/>
          <p14:tracePt t="14064" x="2806700" y="4864100"/>
          <p14:tracePt t="14080" x="2800350" y="4826000"/>
          <p14:tracePt t="14099" x="2800350" y="4787900"/>
          <p14:tracePt t="14114" x="2800350" y="4762500"/>
          <p14:tracePt t="14130" x="2813050" y="4737100"/>
          <p14:tracePt t="14148" x="2819400" y="4705350"/>
          <p14:tracePt t="14164" x="2825750" y="4686300"/>
          <p14:tracePt t="14179" x="2832100" y="4667250"/>
          <p14:tracePt t="14197" x="2844800" y="4648200"/>
          <p14:tracePt t="14214" x="2851150" y="4622800"/>
          <p14:tracePt t="14230" x="2863850" y="4591050"/>
          <p14:tracePt t="14246" x="2870200" y="4559300"/>
          <p14:tracePt t="14263" x="2882900" y="4521200"/>
          <p14:tracePt t="14280" x="2901950" y="4483100"/>
          <p14:tracePt t="14297" x="2908300" y="4445000"/>
          <p14:tracePt t="14313" x="2914650" y="4413250"/>
          <p14:tracePt t="14330" x="2927350" y="4387850"/>
          <p14:tracePt t="14348" x="2933700" y="4368800"/>
          <p14:tracePt t="14363" x="2946400" y="4349750"/>
          <p14:tracePt t="14379" x="2959100" y="4324350"/>
          <p14:tracePt t="14396" x="2971800" y="4311650"/>
          <p14:tracePt t="14414" x="2997200" y="4292600"/>
          <p14:tracePt t="14430" x="3028950" y="4279900"/>
          <p14:tracePt t="14446" x="3048000" y="4260850"/>
          <p14:tracePt t="14463" x="3073400" y="4248150"/>
          <p14:tracePt t="14480" x="3092450" y="4229100"/>
          <p14:tracePt t="14497" x="3111500" y="4210050"/>
          <p14:tracePt t="14514" x="3130550" y="4197350"/>
          <p14:tracePt t="14531" x="3155950" y="4184650"/>
          <p14:tracePt t="14548" x="3187700" y="4171950"/>
          <p14:tracePt t="14563" x="3225800" y="4159250"/>
          <p14:tracePt t="14580" x="3257550" y="4146550"/>
          <p14:tracePt t="14596" x="3276600" y="4140200"/>
          <p14:tracePt t="14613" x="3302000" y="4133850"/>
          <p14:tracePt t="14630" x="3321050" y="4127500"/>
          <p14:tracePt t="14647" x="3352800" y="4121150"/>
          <p14:tracePt t="14663" x="3378200" y="4121150"/>
          <p14:tracePt t="14665" x="3384550" y="4114800"/>
          <p14:tracePt t="14680" x="3409950" y="4108450"/>
          <p14:tracePt t="14697" x="3460750" y="4102100"/>
          <p14:tracePt t="14713" x="3517900" y="4095750"/>
          <p14:tracePt t="14729" x="3600450" y="4089400"/>
          <p14:tracePt t="14746" x="3689350" y="4089400"/>
          <p14:tracePt t="14763" x="3797300" y="4089400"/>
          <p14:tracePt t="14780" x="3905250" y="4102100"/>
          <p14:tracePt t="14797" x="4038600" y="4121150"/>
          <p14:tracePt t="14813" x="4146550" y="4133850"/>
          <p14:tracePt t="14830" x="4286250" y="4152900"/>
          <p14:tracePt t="14846" x="4387850" y="4165600"/>
          <p14:tracePt t="14864" x="4483100" y="4171950"/>
          <p14:tracePt t="14880" x="4552950" y="4178300"/>
          <p14:tracePt t="14896" x="4610100" y="4191000"/>
          <p14:tracePt t="14913" x="4660900" y="4197350"/>
          <p14:tracePt t="14930" x="4718050" y="4216400"/>
          <p14:tracePt t="14947" x="4768850" y="4235450"/>
          <p14:tracePt t="14963" x="4826000" y="4254500"/>
          <p14:tracePt t="14980" x="4895850" y="4286250"/>
          <p14:tracePt t="14997" x="4946650" y="4311650"/>
          <p14:tracePt t="15013" x="4978400" y="4349750"/>
          <p14:tracePt t="15030" x="5003800" y="4387850"/>
          <p14:tracePt t="15047" x="5016500" y="4432300"/>
          <p14:tracePt t="15062" x="5029200" y="4470400"/>
          <p14:tracePt t="15080" x="5035550" y="4508500"/>
          <p14:tracePt t="15098" x="5035550" y="4559300"/>
          <p14:tracePt t="15113" x="5035550" y="4597400"/>
          <p14:tracePt t="15130" x="5029200" y="4635500"/>
          <p14:tracePt t="15147" x="5016500" y="4673600"/>
          <p14:tracePt t="15163" x="5003800" y="4705350"/>
          <p14:tracePt t="15165" x="5003800" y="4711700"/>
          <p14:tracePt t="15180" x="4991100" y="4743450"/>
          <p14:tracePt t="15196" x="4978400" y="4768850"/>
          <p14:tracePt t="15213" x="4965700" y="4794250"/>
          <p14:tracePt t="15230" x="4940300" y="4826000"/>
          <p14:tracePt t="15248" x="4902200" y="4864100"/>
          <p14:tracePt t="15249" x="4902200" y="4870450"/>
          <p14:tracePt t="15263" x="4870450" y="4902200"/>
          <p14:tracePt t="15280" x="4826000" y="4946650"/>
          <p14:tracePt t="15297" x="4775200" y="4972050"/>
          <p14:tracePt t="15312" x="4724400" y="5003800"/>
          <p14:tracePt t="15331" x="4654550" y="5029200"/>
          <p14:tracePt t="15348" x="4559300" y="5054600"/>
          <p14:tracePt t="15364" x="4457700" y="5073650"/>
          <p14:tracePt t="15380" x="4343400" y="5086350"/>
          <p14:tracePt t="15396" x="4241800" y="5092700"/>
          <p14:tracePt t="15413" x="4146550" y="5105400"/>
          <p14:tracePt t="15429" x="4044950" y="5105400"/>
          <p14:tracePt t="15446" x="3962400" y="5105400"/>
          <p14:tracePt t="15462" x="3898900" y="5105400"/>
          <p14:tracePt t="15480" x="3841750" y="5105400"/>
          <p14:tracePt t="15496" x="3797300" y="5099050"/>
          <p14:tracePt t="15513" x="3752850" y="5099050"/>
          <p14:tracePt t="15530" x="3702050" y="5099050"/>
          <p14:tracePt t="15548" x="3651250" y="5092700"/>
          <p14:tracePt t="15563" x="3600450" y="5086350"/>
          <p14:tracePt t="15580" x="3536950" y="5080000"/>
          <p14:tracePt t="15597" x="3467100" y="5073650"/>
          <p14:tracePt t="15614" x="3378200" y="5060950"/>
          <p14:tracePt t="15630" x="3314700" y="5060950"/>
          <p14:tracePt t="15646" x="3270250" y="5060950"/>
          <p14:tracePt t="15662" x="3244850" y="5054600"/>
          <p14:tracePt t="15681" x="3232150" y="5048250"/>
          <p14:tracePt t="15696" x="3219450" y="5048250"/>
          <p14:tracePt t="15714" x="3200400" y="5048250"/>
          <p14:tracePt t="15730" x="3181350" y="5041900"/>
          <p14:tracePt t="15747" x="3155950" y="5035550"/>
          <p14:tracePt t="15763" x="3136900" y="5035550"/>
          <p14:tracePt t="15780" x="3117850" y="5029200"/>
          <p14:tracePt t="15798" x="3105150" y="5029200"/>
          <p14:tracePt t="15816" x="3098800" y="5029200"/>
          <p14:tracePt t="15834" x="3092450" y="5022850"/>
          <p14:tracePt t="15849" x="3086100" y="5022850"/>
          <p14:tracePt t="15863" x="3079750" y="5022850"/>
          <p14:tracePt t="15880" x="3073400" y="5016500"/>
          <p14:tracePt t="15897" x="3041650" y="5003800"/>
          <p14:tracePt t="15913" x="3009900" y="4991100"/>
          <p14:tracePt t="15929" x="2971800" y="4972050"/>
          <p14:tracePt t="15947" x="2933700" y="4959350"/>
          <p14:tracePt t="15964" x="2908300" y="4940300"/>
          <p14:tracePt t="15981" x="2889250" y="4921250"/>
          <p14:tracePt t="15997" x="2870200" y="4895850"/>
          <p14:tracePt t="16013" x="2863850" y="4876800"/>
          <p14:tracePt t="16031" x="2857500" y="4857750"/>
          <p14:tracePt t="16048" x="2851150" y="4826000"/>
          <p14:tracePt t="16063" x="2844800" y="4794250"/>
          <p14:tracePt t="16081" x="2838450" y="4743450"/>
          <p14:tracePt t="16097" x="2838450" y="4686300"/>
          <p14:tracePt t="16113" x="2838450" y="4635500"/>
          <p14:tracePt t="16130" x="2838450" y="4559300"/>
          <p14:tracePt t="16147" x="2838450" y="4495800"/>
          <p14:tracePt t="16162" x="2844800" y="4451350"/>
          <p14:tracePt t="16181" x="2851150" y="4413250"/>
          <p14:tracePt t="16198" x="2857500" y="4394200"/>
          <p14:tracePt t="16199" x="2857500" y="4387850"/>
          <p14:tracePt t="16213" x="2863850" y="4375150"/>
          <p14:tracePt t="16230" x="2876550" y="4349750"/>
          <p14:tracePt t="16247" x="2889250" y="4330700"/>
          <p14:tracePt t="16263" x="2901950" y="4311650"/>
          <p14:tracePt t="16281" x="2914650" y="4298950"/>
          <p14:tracePt t="16297" x="2921000" y="4292600"/>
          <p14:tracePt t="16314" x="2933700" y="4286250"/>
          <p14:tracePt t="16330" x="2940050" y="4273550"/>
          <p14:tracePt t="16348" x="2959100" y="4267200"/>
          <p14:tracePt t="16349" x="2965450" y="4260850"/>
          <p14:tracePt t="16364" x="2984500" y="4254500"/>
          <p14:tracePt t="16379" x="2997200" y="424815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1000</a:t>
            </a:r>
            <a:endParaRPr lang="zh-TW" altLang="en-US" sz="2400" dirty="0"/>
          </a:p>
        </p:txBody>
      </p:sp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09C2EF3B-9EC6-8A55-18CC-49366B18B642}"/>
              </a:ext>
            </a:extLst>
          </p:cNvPr>
          <p:cNvSpPr txBox="1"/>
          <p:nvPr/>
        </p:nvSpPr>
        <p:spPr>
          <a:xfrm>
            <a:off x="2950330" y="4321970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 white dog</a:t>
            </a:r>
            <a:endParaRPr lang="zh-TW" altLang="en-US" sz="2400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451B31B-D709-AD62-4116-2AA64E6F8713}"/>
              </a:ext>
            </a:extLst>
          </p:cNvPr>
          <p:cNvCxnSpPr>
            <a:stCxn id="8" idx="0"/>
          </p:cNvCxnSpPr>
          <p:nvPr/>
        </p:nvCxnSpPr>
        <p:spPr>
          <a:xfrm flipV="1">
            <a:off x="3882643" y="3196497"/>
            <a:ext cx="0" cy="1125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音訊 12">
            <a:hlinkClick r:id="" action="ppaction://media"/>
            <a:extLst>
              <a:ext uri="{FF2B5EF4-FFF2-40B4-BE49-F238E27FC236}">
                <a16:creationId xmlns:a16="http://schemas.microsoft.com/office/drawing/2014/main" id="{BF5839E5-36F5-4527-0628-C58ED9C07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5"/>
    </mc:Choice>
    <mc:Fallback xmlns="">
      <p:transition spd="slow" advTm="9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9" x="2997200" y="4241800"/>
          <p14:tracePt t="433" x="2984500" y="4235450"/>
          <p14:tracePt t="439" x="2959100" y="4216400"/>
          <p14:tracePt t="454" x="2851150" y="4140200"/>
          <p14:tracePt t="471" x="2755900" y="4064000"/>
          <p14:tracePt t="488" x="2667000" y="4000500"/>
          <p14:tracePt t="502" x="2578100" y="3937000"/>
          <p14:tracePt t="522" x="2495550" y="3867150"/>
          <p14:tracePt t="537" x="2444750" y="3816350"/>
          <p14:tracePt t="555" x="2393950" y="3746500"/>
          <p14:tracePt t="577" x="2343150" y="3632200"/>
          <p14:tracePt t="594" x="2317750" y="3536950"/>
          <p14:tracePt t="610" x="2286000" y="3460750"/>
          <p14:tracePt t="627" x="2247900" y="3371850"/>
          <p14:tracePt t="643" x="2209800" y="3295650"/>
          <p14:tracePt t="660" x="2171700" y="3232150"/>
          <p14:tracePt t="676" x="2133600" y="3175000"/>
          <p14:tracePt t="693" x="2095500" y="3117850"/>
          <p14:tracePt t="710" x="2063750" y="3073400"/>
          <p14:tracePt t="727" x="2032000" y="3022600"/>
          <p14:tracePt t="744" x="1987550" y="2965450"/>
          <p14:tracePt t="760" x="1949450" y="2914650"/>
          <p14:tracePt t="776" x="1892300" y="2794000"/>
          <p14:tracePt t="793" x="1822450" y="2647950"/>
          <p14:tracePt t="810" x="1765300" y="2559050"/>
          <p14:tracePt t="827" x="1733550" y="2508250"/>
          <p14:tracePt t="843" x="1708150" y="2476500"/>
          <p14:tracePt t="859" x="1701800" y="2463800"/>
          <p14:tracePt t="878" x="1682750" y="2444750"/>
          <p14:tracePt t="893" x="1663700" y="2432050"/>
          <p14:tracePt t="911" x="1631950" y="2406650"/>
          <p14:tracePt t="927" x="1593850" y="2368550"/>
          <p14:tracePt t="944" x="1536700" y="2317750"/>
          <p14:tracePt t="960" x="1479550" y="2273300"/>
          <p14:tracePt t="977" x="1435100" y="2235200"/>
          <p14:tracePt t="994" x="1390650" y="2203450"/>
          <p14:tracePt t="1010" x="1358900" y="2178050"/>
          <p14:tracePt t="1027" x="1320800" y="2159000"/>
          <p14:tracePt t="1043" x="1282700" y="2139950"/>
          <p14:tracePt t="1060" x="1238250" y="2120900"/>
          <p14:tracePt t="1076" x="1187450" y="2101850"/>
          <p14:tracePt t="1093" x="1136650" y="2082800"/>
          <p14:tracePt t="1110" x="1092200" y="2057400"/>
          <p14:tracePt t="1127" x="1073150" y="2038350"/>
          <p14:tracePt t="1143" x="1066800" y="2025650"/>
          <p14:tracePt t="1160" x="1066800" y="1993900"/>
          <p14:tracePt t="1178" x="1079500" y="1949450"/>
          <p14:tracePt t="1193" x="1111250" y="1911350"/>
          <p14:tracePt t="1210" x="1155700" y="1873250"/>
          <p14:tracePt t="1227" x="1238250" y="1841500"/>
          <p14:tracePt t="1243" x="1352550" y="1822450"/>
          <p14:tracePt t="1260" x="1479550" y="1816100"/>
          <p14:tracePt t="1277" x="1581150" y="1816100"/>
          <p14:tracePt t="1293" x="1670050" y="1816100"/>
          <p14:tracePt t="1310" x="1733550" y="1816100"/>
          <p14:tracePt t="1326" x="1778000" y="1816100"/>
          <p14:tracePt t="1343" x="1809750" y="1822450"/>
          <p14:tracePt t="1359" x="1847850" y="1841500"/>
          <p14:tracePt t="1378" x="1892300" y="1873250"/>
          <p14:tracePt t="1393" x="1917700" y="1898650"/>
          <p14:tracePt t="1410" x="1949450" y="1924050"/>
          <p14:tracePt t="1426" x="1968500" y="1949450"/>
          <p14:tracePt t="1444" x="1981200" y="1974850"/>
          <p14:tracePt t="1461" x="1981200" y="1993900"/>
          <p14:tracePt t="1477" x="1981200" y="2000250"/>
          <p14:tracePt t="1494" x="1981200" y="2012950"/>
          <p14:tracePt t="1510" x="1974850" y="2019300"/>
          <p14:tracePt t="1527" x="1968500" y="2025650"/>
          <p14:tracePt t="1576" x="1974850" y="2025650"/>
          <p14:tracePt t="1581" x="1987550" y="2025650"/>
          <p14:tracePt t="1595" x="2032000" y="2032000"/>
          <p14:tracePt t="1611" x="2127250" y="2044700"/>
          <p14:tracePt t="1627" x="2260600" y="2063750"/>
          <p14:tracePt t="1643" x="2381250" y="2095500"/>
          <p14:tracePt t="1660" x="2470150" y="2120900"/>
          <p14:tracePt t="1676" x="2514600" y="2139950"/>
          <p14:tracePt t="1694" x="2527300" y="2152650"/>
          <p14:tracePt t="1710" x="2533650" y="2165350"/>
          <p14:tracePt t="1727" x="2540000" y="2184400"/>
          <p14:tracePt t="1745" x="2546350" y="2209800"/>
          <p14:tracePt t="1760" x="2552700" y="2222500"/>
          <p14:tracePt t="1776" x="2565400" y="2235200"/>
          <p14:tracePt t="1794" x="2571750" y="2247900"/>
          <p14:tracePt t="1811" x="2584450" y="2266950"/>
          <p14:tracePt t="1827" x="2597150" y="2298700"/>
          <p14:tracePt t="1845" x="2609850" y="2336800"/>
          <p14:tracePt t="1846" x="2609850" y="2343150"/>
          <p14:tracePt t="1860" x="2622550" y="2381250"/>
          <p14:tracePt t="1877" x="2628900" y="2432050"/>
          <p14:tracePt t="1880" x="2628900" y="2438400"/>
          <p14:tracePt t="1893" x="2628900" y="2489200"/>
          <p14:tracePt t="1909" x="2641600" y="2571750"/>
          <p14:tracePt t="1927" x="2641600" y="2667000"/>
          <p14:tracePt t="1943" x="2641600" y="2755900"/>
          <p14:tracePt t="1960" x="2641600" y="2857500"/>
          <p14:tracePt t="1977" x="2622550" y="2952750"/>
          <p14:tracePt t="1994" x="2584450" y="3022600"/>
          <p14:tracePt t="2009" x="2552700" y="3073400"/>
          <p14:tracePt t="2027" x="2501900" y="3162300"/>
          <p14:tracePt t="2043" x="2451100" y="3225800"/>
          <p14:tracePt t="2060" x="2374900" y="3282950"/>
          <p14:tracePt t="2077" x="2311400" y="3327400"/>
          <p14:tracePt t="2094" x="2254250" y="3359150"/>
          <p14:tracePt t="2111" x="2190750" y="3384550"/>
          <p14:tracePt t="2128" x="2139950" y="3409950"/>
          <p14:tracePt t="2144" x="2095500" y="3429000"/>
          <p14:tracePt t="2160" x="2019300" y="3454400"/>
          <p14:tracePt t="2177" x="1949450" y="3473450"/>
          <p14:tracePt t="2193" x="1879600" y="3473450"/>
          <p14:tracePt t="2210" x="1803400" y="3473450"/>
          <p14:tracePt t="2227" x="1733550" y="3473450"/>
          <p14:tracePt t="2243" x="1670050" y="3473450"/>
          <p14:tracePt t="2259" x="1612900" y="3467100"/>
          <p14:tracePt t="2278" x="1543050" y="3454400"/>
          <p14:tracePt t="2294" x="1498600" y="3441700"/>
          <p14:tracePt t="2309" x="1460500" y="3422650"/>
          <p14:tracePt t="2328" x="1416050" y="3409950"/>
          <p14:tracePt t="2343" x="1397000" y="3397250"/>
          <p14:tracePt t="2361" x="1371600" y="3378200"/>
          <p14:tracePt t="2378" x="1333500" y="3359150"/>
          <p14:tracePt t="2394" x="1301750" y="3333750"/>
          <p14:tracePt t="2409" x="1270000" y="3314700"/>
          <p14:tracePt t="2428" x="1244600" y="3289300"/>
          <p14:tracePt t="2445" x="1231900" y="3270250"/>
          <p14:tracePt t="2459" x="1219200" y="3257550"/>
          <p14:tracePt t="2477" x="1212850" y="3244850"/>
          <p14:tracePt t="2494" x="1206500" y="3225800"/>
          <p14:tracePt t="2510" x="1200150" y="3206750"/>
          <p14:tracePt t="2527" x="1193800" y="3187700"/>
          <p14:tracePt t="2544" x="1187450" y="3155950"/>
          <p14:tracePt t="2560" x="1187450" y="3136900"/>
          <p14:tracePt t="2578" x="1187450" y="3105150"/>
          <p14:tracePt t="2594" x="1187450" y="3079750"/>
          <p14:tracePt t="2611" x="1187450" y="3048000"/>
          <p14:tracePt t="2626" x="1187450" y="3028950"/>
          <p14:tracePt t="2645" x="1187450" y="2997200"/>
          <p14:tracePt t="2661" x="1187450" y="2978150"/>
          <p14:tracePt t="2677" x="1187450" y="2959100"/>
          <p14:tracePt t="2694" x="1193800" y="2933700"/>
          <p14:tracePt t="2711" x="1200150" y="2914650"/>
          <p14:tracePt t="2727" x="1206500" y="2895600"/>
          <p14:tracePt t="2744" x="1212850" y="2863850"/>
          <p14:tracePt t="2761" x="1225550" y="2838450"/>
          <p14:tracePt t="2777" x="1238250" y="2806700"/>
          <p14:tracePt t="2794" x="1250950" y="2781300"/>
          <p14:tracePt t="2811" x="1270000" y="2762250"/>
          <p14:tracePt t="2828" x="1295400" y="2743200"/>
          <p14:tracePt t="2844" x="1320800" y="2724150"/>
          <p14:tracePt t="2860" x="1339850" y="2711450"/>
          <p14:tracePt t="2878" x="1352550" y="2705100"/>
          <p14:tracePt t="2893" x="1358900" y="2698750"/>
          <p14:tracePt t="2911" x="1371600" y="2686050"/>
          <p14:tracePt t="2927" x="1384300" y="2679700"/>
          <p14:tracePt t="2944" x="1403350" y="2673350"/>
          <p14:tracePt t="2961" x="1422400" y="2673350"/>
          <p14:tracePt t="2978" x="1441450" y="2667000"/>
          <p14:tracePt t="2994" x="1473200" y="2660650"/>
          <p14:tracePt t="3010" x="1511300" y="2660650"/>
          <p14:tracePt t="3027" x="1555750" y="2660650"/>
          <p14:tracePt t="3044" x="1612900" y="2660650"/>
          <p14:tracePt t="3060" x="1657350" y="2660650"/>
          <p14:tracePt t="3076" x="1695450" y="2660650"/>
          <p14:tracePt t="3093" x="1727200" y="2660650"/>
          <p14:tracePt t="3110" x="1739900" y="2660650"/>
          <p14:tracePt t="3127" x="1752600" y="2660650"/>
          <p14:tracePt t="3150" x="1758950" y="2660650"/>
          <p14:tracePt t="3162" x="1765300" y="2660650"/>
          <p14:tracePt t="3177" x="1778000" y="2660650"/>
          <p14:tracePt t="3194" x="1816100" y="2667000"/>
          <p14:tracePt t="3210" x="1847850" y="2679700"/>
          <p14:tracePt t="3227" x="1879600" y="2692400"/>
          <p14:tracePt t="3244" x="1911350" y="2711450"/>
          <p14:tracePt t="3260" x="1930400" y="2724150"/>
          <p14:tracePt t="3277" x="1943100" y="2730500"/>
          <p14:tracePt t="3294" x="1955800" y="2743200"/>
          <p14:tracePt t="3312" x="1962150" y="2762250"/>
          <p14:tracePt t="3326" x="1968500" y="2768600"/>
          <p14:tracePt t="3344" x="1981200" y="2781300"/>
          <p14:tracePt t="3361" x="1987550" y="2794000"/>
          <p14:tracePt t="3378" x="2006600" y="2813050"/>
          <p14:tracePt t="3393" x="2019300" y="2825750"/>
          <p14:tracePt t="3410" x="2025650" y="2844800"/>
          <p14:tracePt t="3427" x="2038350" y="2863850"/>
          <p14:tracePt t="3443" x="2044700" y="2895600"/>
          <p14:tracePt t="3460" x="2051050" y="2921000"/>
          <p14:tracePt t="3478" x="2057400" y="2946400"/>
          <p14:tracePt t="3494" x="2057400" y="2965450"/>
          <p14:tracePt t="3510" x="2057400" y="2990850"/>
          <p14:tracePt t="3527" x="2057400" y="3009900"/>
          <p14:tracePt t="3545" x="2044700" y="3028950"/>
          <p14:tracePt t="3560" x="2038350" y="3041650"/>
          <p14:tracePt t="3576" x="2032000" y="3060700"/>
          <p14:tracePt t="3593" x="2012950" y="3079750"/>
          <p14:tracePt t="3610" x="1993900" y="3098800"/>
          <p14:tracePt t="3627" x="1962150" y="3117850"/>
          <p14:tracePt t="3643" x="1936750" y="3124200"/>
          <p14:tracePt t="3660" x="1911350" y="3136900"/>
          <p14:tracePt t="3676" x="1873250" y="3143250"/>
          <p14:tracePt t="3693" x="1847850" y="3149600"/>
          <p14:tracePt t="3710" x="1816100" y="3149600"/>
          <p14:tracePt t="3727" x="1797050" y="3149600"/>
          <p14:tracePt t="3744" x="1790700" y="3143250"/>
          <p14:tracePt t="3761" x="1778000" y="3136900"/>
          <p14:tracePt t="3778" x="1778000" y="3124200"/>
          <p14:tracePt t="3793" x="1778000" y="3098800"/>
          <p14:tracePt t="3810" x="1778000" y="3073400"/>
          <p14:tracePt t="3827" x="1778000" y="3060700"/>
          <p14:tracePt t="3844" x="1778000" y="3035300"/>
          <p14:tracePt t="3861" x="1797050" y="3016250"/>
          <p14:tracePt t="3879" x="1822450" y="2997200"/>
          <p14:tracePt t="3894" x="1847850" y="2978150"/>
          <p14:tracePt t="3911" x="1885950" y="2965450"/>
          <p14:tracePt t="3927" x="1936750" y="2946400"/>
          <p14:tracePt t="3944" x="2006600" y="2927350"/>
          <p14:tracePt t="3960" x="2108200" y="2889250"/>
          <p14:tracePt t="3976" x="2222500" y="2863850"/>
          <p14:tracePt t="3993" x="2336800" y="2844800"/>
          <p14:tracePt t="4011" x="2508250" y="2832100"/>
          <p14:tracePt t="4027" x="2673350" y="2832100"/>
          <p14:tracePt t="4045" x="2895600" y="2838450"/>
          <p14:tracePt t="4061" x="3086100" y="2863850"/>
          <p14:tracePt t="4078" x="3225800" y="2882900"/>
          <p14:tracePt t="4094" x="3295650" y="2901950"/>
          <p14:tracePt t="4110" x="3340100" y="2914650"/>
          <p14:tracePt t="4127" x="3359150" y="2921000"/>
          <p14:tracePt t="4144" x="3397250" y="2927350"/>
          <p14:tracePt t="4160" x="3435350" y="2927350"/>
          <p14:tracePt t="4177" x="3536950" y="2927350"/>
          <p14:tracePt t="4197" x="3657600" y="2927350"/>
          <p14:tracePt t="4209" x="3740150" y="2933700"/>
          <p14:tracePt t="4227" x="3867150" y="2959100"/>
          <p14:tracePt t="4244" x="3987800" y="2965450"/>
          <p14:tracePt t="4260" x="4127500" y="2978150"/>
          <p14:tracePt t="4277" x="4267200" y="2984500"/>
          <p14:tracePt t="4293" x="4419600" y="2997200"/>
          <p14:tracePt t="4309" x="4597400" y="3016250"/>
          <p14:tracePt t="4328" x="4826000" y="3035300"/>
          <p14:tracePt t="4343" x="5016500" y="3054350"/>
          <p14:tracePt t="4359" x="5213350" y="3073400"/>
          <p14:tracePt t="4377" x="5391150" y="3086100"/>
          <p14:tracePt t="4380" x="5410200" y="3086100"/>
          <p14:tracePt t="4394" x="5537200" y="3098800"/>
          <p14:tracePt t="4410" x="5645150" y="3111500"/>
          <p14:tracePt t="4427" x="5734050" y="3124200"/>
          <p14:tracePt t="4443" x="5803900" y="3143250"/>
          <p14:tracePt t="4460" x="5867400" y="3162300"/>
          <p14:tracePt t="4477" x="5899150" y="3181350"/>
          <p14:tracePt t="4494" x="5911850" y="3206750"/>
          <p14:tracePt t="4509" x="5911850" y="3225800"/>
          <p14:tracePt t="4527" x="5892800" y="3238500"/>
          <p14:tracePt t="4543" x="5867400" y="3238500"/>
          <p14:tracePt t="4561" x="5810250" y="3225800"/>
          <p14:tracePt t="4576" x="5734050" y="3194050"/>
          <p14:tracePt t="4593" x="5670550" y="3168650"/>
          <p14:tracePt t="4610" x="5619750" y="3130550"/>
          <p14:tracePt t="4627" x="5588000" y="3098800"/>
          <p14:tracePt t="4643" x="5568950" y="3067050"/>
          <p14:tracePt t="4659" x="5556250" y="3022600"/>
          <p14:tracePt t="4676" x="5537200" y="2965450"/>
          <p14:tracePt t="4694" x="5518150" y="2889250"/>
          <p14:tracePt t="4710" x="5499100" y="2838450"/>
          <p14:tracePt t="4727" x="5480050" y="2774950"/>
          <p14:tracePt t="4743" x="5473700" y="2730500"/>
          <p14:tracePt t="4760" x="5467350" y="2692400"/>
          <p14:tracePt t="4777" x="5461000" y="2654300"/>
          <p14:tracePt t="4793" x="5461000" y="2628900"/>
          <p14:tracePt t="4810" x="5461000" y="2590800"/>
          <p14:tracePt t="4827" x="5486400" y="2533650"/>
          <p14:tracePt t="4844" x="5518150" y="2482850"/>
          <p14:tracePt t="4860" x="5562600" y="2451100"/>
          <p14:tracePt t="4877" x="5619750" y="2419350"/>
          <p14:tracePt t="4880" x="5632450" y="2413000"/>
          <p14:tracePt t="4894" x="5683250" y="2393950"/>
          <p14:tracePt t="4910" x="5753100" y="2368550"/>
          <p14:tracePt t="4927" x="5822950" y="2355850"/>
          <p14:tracePt t="4944" x="5905500" y="2343150"/>
          <p14:tracePt t="4960" x="5975350" y="2343150"/>
          <p14:tracePt t="4977" x="6064250" y="2343150"/>
          <p14:tracePt t="4994" x="6134100" y="2355850"/>
          <p14:tracePt t="5010" x="6191250" y="2381250"/>
          <p14:tracePt t="5026" x="6235700" y="2419350"/>
          <p14:tracePt t="5043" x="6286500" y="2463800"/>
          <p14:tracePt t="5061" x="6311900" y="2508250"/>
          <p14:tracePt t="5077" x="6318250" y="2546350"/>
          <p14:tracePt t="5093" x="6318250" y="2590800"/>
          <p14:tracePt t="5109" x="6318250" y="2635250"/>
          <p14:tracePt t="5127" x="6292850" y="2660650"/>
          <p14:tracePt t="5143" x="6267450" y="2679700"/>
          <p14:tracePt t="5160" x="6223000" y="2692400"/>
          <p14:tracePt t="5177" x="6178550" y="2711450"/>
          <p14:tracePt t="5193" x="6134100" y="2730500"/>
          <p14:tracePt t="5211" x="6089650" y="2749550"/>
          <p14:tracePt t="5227" x="6070600" y="2768600"/>
          <p14:tracePt t="5243" x="6064250" y="2774950"/>
          <p14:tracePt t="5300" x="6064250" y="2781300"/>
          <p14:tracePt t="5307" x="6064250" y="2787650"/>
          <p14:tracePt t="5311" x="6064250" y="2794000"/>
          <p14:tracePt t="5327" x="6076950" y="2813050"/>
          <p14:tracePt t="5345" x="6102350" y="2832100"/>
          <p14:tracePt t="5346" x="6108700" y="2832100"/>
          <p14:tracePt t="5360" x="6140450" y="2851150"/>
          <p14:tracePt t="5376" x="6159500" y="2870200"/>
          <p14:tracePt t="5378" x="6165850" y="2870200"/>
          <p14:tracePt t="5394" x="6172200" y="2889250"/>
          <p14:tracePt t="5411" x="6172200" y="2908300"/>
          <p14:tracePt t="5428" x="6146800" y="2933700"/>
          <p14:tracePt t="5444" x="6102350" y="2946400"/>
          <p14:tracePt t="5460" x="6045200" y="2965450"/>
          <p14:tracePt t="5477" x="5949950" y="2984500"/>
          <p14:tracePt t="5493" x="5854700" y="2984500"/>
          <p14:tracePt t="5509" x="5740400" y="2965450"/>
          <p14:tracePt t="5527" x="5619750" y="2921000"/>
          <p14:tracePt t="5544" x="5524500" y="2882900"/>
          <p14:tracePt t="5559" x="5461000" y="2832100"/>
          <p14:tracePt t="5578" x="5441950" y="2774950"/>
          <p14:tracePt t="5593" x="5441950" y="2736850"/>
          <p14:tracePt t="5609" x="5448300" y="2692400"/>
          <p14:tracePt t="5628" x="5492750" y="2635250"/>
          <p14:tracePt t="5643" x="5537200" y="2597150"/>
          <p14:tracePt t="5659" x="5600700" y="2559050"/>
          <p14:tracePt t="5677" x="5676900" y="2514600"/>
          <p14:tracePt t="5694" x="5753100" y="2482850"/>
          <p14:tracePt t="5710" x="5822950" y="2457450"/>
          <p14:tracePt t="5727" x="5873750" y="2451100"/>
          <p14:tracePt t="5744" x="5899150" y="2444750"/>
          <p14:tracePt t="5760" x="5930900" y="2444750"/>
          <p14:tracePt t="5777" x="5969000" y="2457450"/>
          <p14:tracePt t="5794" x="6007100" y="2476500"/>
          <p14:tracePt t="5809" x="6057900" y="2508250"/>
          <p14:tracePt t="5827" x="6108700" y="2552700"/>
          <p14:tracePt t="5844" x="6134100" y="2590800"/>
          <p14:tracePt t="5860" x="6140450" y="2622550"/>
          <p14:tracePt t="5878" x="6134100" y="2679700"/>
          <p14:tracePt t="5894" x="6102350" y="2736850"/>
          <p14:tracePt t="5909" x="6032500" y="2819400"/>
          <p14:tracePt t="5928" x="5905500" y="2921000"/>
          <p14:tracePt t="5944" x="5759450" y="3028950"/>
          <p14:tracePt t="5960" x="5626100" y="3162300"/>
          <p14:tracePt t="5977" x="5467350" y="3314700"/>
          <p14:tracePt t="5994" x="5365750" y="3454400"/>
          <p14:tracePt t="6010" x="5283200" y="3568700"/>
          <p14:tracePt t="6027" x="5232400" y="3657600"/>
          <p14:tracePt t="6043" x="5181600" y="3721100"/>
          <p14:tracePt t="6060" x="5105400" y="3797300"/>
          <p14:tracePt t="6076" x="4978400" y="3898900"/>
          <p14:tracePt t="6093" x="4832350" y="3987800"/>
          <p14:tracePt t="6109" x="4686300" y="4057650"/>
          <p14:tracePt t="6127" x="4489450" y="4095750"/>
          <p14:tracePt t="6143" x="4298950" y="4102100"/>
          <p14:tracePt t="6159" x="4083050" y="4108450"/>
          <p14:tracePt t="6178" x="3778250" y="4108450"/>
          <p14:tracePt t="6193" x="3486150" y="4108450"/>
          <p14:tracePt t="6210" x="3162300" y="4095750"/>
          <p14:tracePt t="6227" x="2933700" y="4095750"/>
          <p14:tracePt t="6244" x="2787650" y="4095750"/>
          <p14:tracePt t="6260" x="2686050" y="4095750"/>
          <p14:tracePt t="6277" x="2603500" y="4095750"/>
          <p14:tracePt t="6293" x="2527300" y="4089400"/>
          <p14:tracePt t="6310" x="2444750" y="4076700"/>
          <p14:tracePt t="6327" x="2336800" y="4064000"/>
          <p14:tracePt t="6344" x="2235200" y="4038600"/>
          <p14:tracePt t="6360" x="2114550" y="4013200"/>
          <p14:tracePt t="6377" x="1993900" y="3987800"/>
          <p14:tracePt t="6380" x="1955800" y="3975100"/>
          <p14:tracePt t="6394" x="1854200" y="3949700"/>
          <p14:tracePt t="6410" x="1695450" y="3898900"/>
          <p14:tracePt t="6427" x="1530350" y="3822700"/>
          <p14:tracePt t="6443" x="1365250" y="3740150"/>
          <p14:tracePt t="6460" x="1212850" y="3651250"/>
          <p14:tracePt t="6477" x="1041400" y="3549650"/>
          <p14:tracePt t="6494" x="927100" y="3479800"/>
          <p14:tracePt t="6509" x="863600" y="3422650"/>
          <p14:tracePt t="6529" x="844550" y="3359150"/>
          <p14:tracePt t="6543" x="844550" y="3308350"/>
          <p14:tracePt t="6560" x="844550" y="3244850"/>
          <p14:tracePt t="6577" x="857250" y="3168650"/>
          <p14:tracePt t="6593" x="869950" y="3086100"/>
          <p14:tracePt t="6611" x="895350" y="2990850"/>
          <p14:tracePt t="6628" x="927100" y="2901950"/>
          <p14:tracePt t="6644" x="971550" y="2819400"/>
          <p14:tracePt t="6660" x="1035050" y="2736850"/>
          <p14:tracePt t="6677" x="1098550" y="2673350"/>
          <p14:tracePt t="6694" x="1168400" y="2622550"/>
          <p14:tracePt t="6710" x="1257300" y="2565400"/>
          <p14:tracePt t="6727" x="1358900" y="2533650"/>
          <p14:tracePt t="6743" x="1473200" y="2508250"/>
          <p14:tracePt t="6760" x="1619250" y="2495550"/>
          <p14:tracePt t="6777" x="1778000" y="2501900"/>
          <p14:tracePt t="6794" x="1936750" y="2540000"/>
          <p14:tracePt t="6810" x="2070100" y="2590800"/>
          <p14:tracePt t="6826" x="2165350" y="2654300"/>
          <p14:tracePt t="6844" x="2203450" y="2705100"/>
          <p14:tracePt t="6860" x="2222500" y="2755900"/>
          <p14:tracePt t="6877" x="2216150" y="2813050"/>
          <p14:tracePt t="6880" x="2216150" y="2825750"/>
          <p14:tracePt t="6894" x="2197100" y="2863850"/>
          <p14:tracePt t="6910" x="2152650" y="2908300"/>
          <p14:tracePt t="6926" x="2089150" y="2927350"/>
          <p14:tracePt t="6943" x="2012950" y="2933700"/>
          <p14:tracePt t="6961" x="1917700" y="2927350"/>
          <p14:tracePt t="6978" x="1835150" y="2889250"/>
          <p14:tracePt t="6993" x="1765300" y="2844800"/>
          <p14:tracePt t="7011" x="1720850" y="2787650"/>
          <p14:tracePt t="7027" x="1708150" y="2743200"/>
          <p14:tracePt t="7046" x="1714500" y="2673350"/>
          <p14:tracePt t="7046" x="1720850" y="2660650"/>
          <p14:tracePt t="7061" x="1778000" y="2597150"/>
          <p14:tracePt t="7078" x="1885950" y="2533650"/>
          <p14:tracePt t="7093" x="2070100" y="2482850"/>
          <p14:tracePt t="7110" x="2374900" y="2438400"/>
          <p14:tracePt t="7127" x="2686050" y="2413000"/>
          <p14:tracePt t="7143" x="3035300" y="2413000"/>
          <p14:tracePt t="7162" x="3524250" y="2432050"/>
          <p14:tracePt t="7177" x="3937000" y="2495550"/>
          <p14:tracePt t="7194" x="4527550" y="2584450"/>
          <p14:tracePt t="7210" x="5073650" y="2673350"/>
          <p14:tracePt t="7227" x="5600700" y="2743200"/>
          <p14:tracePt t="7244" x="6038850" y="2787650"/>
          <p14:tracePt t="7260" x="6356350" y="2813050"/>
          <p14:tracePt t="7276" x="6553200" y="2838450"/>
          <p14:tracePt t="7293" x="6635750" y="2844800"/>
          <p14:tracePt t="7311" x="6654800" y="2844800"/>
          <p14:tracePt t="7327" x="6654800" y="285115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1000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cxnSpLocks/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cxnSpLocks/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FACB35E-B5AB-7D2C-A300-49BACEA0753A}"/>
              </a:ext>
            </a:extLst>
          </p:cNvPr>
          <p:cNvSpPr txBox="1"/>
          <p:nvPr/>
        </p:nvSpPr>
        <p:spPr>
          <a:xfrm>
            <a:off x="2950330" y="4321970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 white dog</a:t>
            </a:r>
            <a:endParaRPr lang="zh-TW" altLang="en-US" sz="2400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CE962658-2E56-84BB-9F24-9C2311B12492}"/>
              </a:ext>
            </a:extLst>
          </p:cNvPr>
          <p:cNvCxnSpPr>
            <a:stCxn id="10" idx="0"/>
          </p:cNvCxnSpPr>
          <p:nvPr/>
        </p:nvCxnSpPr>
        <p:spPr>
          <a:xfrm flipV="1">
            <a:off x="3882643" y="3196497"/>
            <a:ext cx="0" cy="1125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音訊 12">
            <a:hlinkClick r:id="" action="ppaction://media"/>
            <a:extLst>
              <a:ext uri="{FF2B5EF4-FFF2-40B4-BE49-F238E27FC236}">
                <a16:creationId xmlns:a16="http://schemas.microsoft.com/office/drawing/2014/main" id="{1B952A06-043D-EBEC-BED3-AB82F811B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4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6"/>
    </mc:Choice>
    <mc:Fallback xmlns="">
      <p:transition spd="slow" advTm="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0" x="6661150" y="2851150"/>
          <p14:tracePt t="766" x="6686550" y="2851150"/>
          <p14:tracePt t="783" x="6788150" y="2819400"/>
          <p14:tracePt t="784" x="6807200" y="2813050"/>
          <p14:tracePt t="799" x="6908800" y="2787650"/>
          <p14:tracePt t="814" x="7054850" y="2749550"/>
          <p14:tracePt t="832" x="7207250" y="2717800"/>
          <p14:tracePt t="846" x="7277100" y="2698750"/>
          <p14:tracePt t="865" x="7340600" y="2679700"/>
          <p14:tracePt t="882" x="7385050" y="2667000"/>
          <p14:tracePt t="898" x="7442200" y="2654300"/>
          <p14:tracePt t="928" x="7569200" y="2609850"/>
          <p14:tracePt t="944" x="7639050" y="2578100"/>
          <p14:tracePt t="961" x="7702550" y="2552700"/>
          <p14:tracePt t="977" x="7747000" y="2527300"/>
          <p14:tracePt t="994" x="7791450" y="2501900"/>
          <p14:tracePt t="1011" x="7829550" y="2470150"/>
          <p14:tracePt t="1028" x="7874000" y="2438400"/>
          <p14:tracePt t="1044" x="7931150" y="2406650"/>
          <p14:tracePt t="1062" x="7994650" y="2387600"/>
          <p14:tracePt t="1077" x="8045450" y="2368550"/>
          <p14:tracePt t="1094" x="8108950" y="2349500"/>
          <p14:tracePt t="1110" x="8178800" y="2330450"/>
          <p14:tracePt t="1128" x="8255000" y="2311400"/>
          <p14:tracePt t="1130" x="8267700" y="2311400"/>
          <p14:tracePt t="1144" x="8337550" y="2305050"/>
          <p14:tracePt t="1160" x="8413750" y="2292350"/>
          <p14:tracePt t="1178" x="8483600" y="2292350"/>
          <p14:tracePt t="1194" x="8534400" y="2298700"/>
          <p14:tracePt t="1212" x="8591550" y="2311400"/>
          <p14:tracePt t="1227" x="8636000" y="2317750"/>
          <p14:tracePt t="1246" x="8705850" y="2349500"/>
          <p14:tracePt t="1260" x="8750300" y="2381250"/>
          <p14:tracePt t="1277" x="8807450" y="2419350"/>
          <p14:tracePt t="1293" x="8864600" y="2482850"/>
          <p14:tracePt t="1312" x="8915400" y="2559050"/>
          <p14:tracePt t="1327" x="8921750" y="2603500"/>
          <p14:tracePt t="1344" x="8921750" y="2654300"/>
          <p14:tracePt t="1359" x="8896350" y="2705100"/>
          <p14:tracePt t="1378" x="8807450" y="2774950"/>
          <p14:tracePt t="1393" x="8731250" y="2806700"/>
          <p14:tracePt t="1410" x="8610600" y="2832100"/>
          <p14:tracePt t="1427" x="8489950" y="2844800"/>
          <p14:tracePt t="1444" x="8350250" y="2838450"/>
          <p14:tracePt t="1460" x="8242300" y="2813050"/>
          <p14:tracePt t="1478" x="8128000" y="2762250"/>
          <p14:tracePt t="1493" x="8039100" y="2711450"/>
          <p14:tracePt t="1511" x="7950200" y="2641600"/>
          <p14:tracePt t="1528" x="7886700" y="2584450"/>
          <p14:tracePt t="1543" x="7867650" y="2546350"/>
          <p14:tracePt t="1561" x="7867650" y="2508250"/>
          <p14:tracePt t="1577" x="7867650" y="2476500"/>
          <p14:tracePt t="1594" x="7899400" y="2438400"/>
          <p14:tracePt t="1611" x="7956550" y="2400300"/>
          <p14:tracePt t="1627" x="8032750" y="2362200"/>
          <p14:tracePt t="1630" x="8051800" y="2355850"/>
          <p14:tracePt t="1644" x="8128000" y="2330450"/>
          <p14:tracePt t="1660" x="8216900" y="2311400"/>
          <p14:tracePt t="1677" x="8293100" y="2305050"/>
          <p14:tracePt t="1694" x="8369300" y="2305050"/>
          <p14:tracePt t="1711" x="8420100" y="2305050"/>
          <p14:tracePt t="1727" x="8464550" y="2317750"/>
          <p14:tracePt t="1744" x="8509000" y="2343150"/>
          <p14:tracePt t="1761" x="8547100" y="2374900"/>
          <p14:tracePt t="1777" x="8566150" y="2413000"/>
          <p14:tracePt t="1794" x="8572500" y="2476500"/>
          <p14:tracePt t="1810" x="8572500" y="2540000"/>
          <p14:tracePt t="1828" x="8534400" y="2609850"/>
          <p14:tracePt t="1844" x="8489950" y="2654300"/>
          <p14:tracePt t="1861" x="8413750" y="2679700"/>
          <p14:tracePt t="1878" x="8324850" y="2692400"/>
          <p14:tracePt t="1894" x="8235950" y="2692400"/>
          <p14:tracePt t="1910" x="8159750" y="2679700"/>
          <p14:tracePt t="1927" x="8115300" y="2660650"/>
          <p14:tracePt t="1943" x="8102600" y="2635250"/>
          <p14:tracePt t="1960" x="8096250" y="2590800"/>
          <p14:tracePt t="1977" x="8096250" y="2540000"/>
          <p14:tracePt t="1994" x="8108950" y="2482850"/>
          <p14:tracePt t="2010" x="8140700" y="2425700"/>
          <p14:tracePt t="2028" x="8191500" y="2374900"/>
          <p14:tracePt t="2044" x="8261350" y="2343150"/>
          <p14:tracePt t="2060" x="8331200" y="2324100"/>
          <p14:tracePt t="2078" x="8426450" y="2305050"/>
          <p14:tracePt t="2094" x="8515350" y="2305050"/>
          <p14:tracePt t="2110" x="8591550" y="2305050"/>
          <p14:tracePt t="2127" x="8686800" y="2330450"/>
          <p14:tracePt t="2130" x="8705850" y="2336800"/>
          <p14:tracePt t="2143" x="8763000" y="2368550"/>
          <p14:tracePt t="2161" x="8820150" y="2413000"/>
          <p14:tracePt t="2178" x="8845550" y="2463800"/>
          <p14:tracePt t="2193" x="8845550" y="2520950"/>
          <p14:tracePt t="2210" x="8794750" y="2603500"/>
          <p14:tracePt t="2227" x="8699500" y="2673350"/>
          <p14:tracePt t="2244" x="8540750" y="2743200"/>
          <p14:tracePt t="2260" x="8356600" y="2774950"/>
          <p14:tracePt t="2277" x="8185150" y="2787650"/>
          <p14:tracePt t="2294" x="8058150" y="2762250"/>
          <p14:tracePt t="2310" x="8001000" y="2730500"/>
          <p14:tracePt t="2327" x="7994650" y="2692400"/>
          <p14:tracePt t="2343" x="8001000" y="2635250"/>
          <p14:tracePt t="2359" x="8039100" y="2571750"/>
          <p14:tracePt t="2376" x="8096250" y="2508250"/>
          <p14:tracePt t="2393" x="8166100" y="2457450"/>
          <p14:tracePt t="2410" x="8274050" y="2413000"/>
          <p14:tracePt t="2426" x="8375650" y="2393950"/>
          <p14:tracePt t="2443" x="8489950" y="2387600"/>
          <p14:tracePt t="2460" x="8597900" y="2406650"/>
          <p14:tracePt t="2477" x="8686800" y="2444750"/>
          <p14:tracePt t="2494" x="8756650" y="2495550"/>
          <p14:tracePt t="2510" x="8788400" y="2540000"/>
          <p14:tracePt t="2527" x="8801100" y="2578100"/>
          <p14:tracePt t="2543" x="8801100" y="2622550"/>
          <p14:tracePt t="2560" x="8750300" y="2692400"/>
          <p14:tracePt t="2577" x="8674100" y="2755900"/>
          <p14:tracePt t="2594" x="8559800" y="2794000"/>
          <p14:tracePt t="2610" x="8464550" y="2813050"/>
          <p14:tracePt t="2627" x="8369300" y="2806700"/>
          <p14:tracePt t="2644" x="8286750" y="2762250"/>
          <p14:tracePt t="2660" x="8223250" y="2705100"/>
          <p14:tracePt t="2677" x="8166100" y="2616200"/>
          <p14:tracePt t="2694" x="8128000" y="2514600"/>
          <p14:tracePt t="2710" x="8121650" y="2432050"/>
          <p14:tracePt t="2727" x="8140700" y="2368550"/>
          <p14:tracePt t="2743" x="8185150" y="2330450"/>
          <p14:tracePt t="2761" x="8267700" y="2311400"/>
          <p14:tracePt t="2778" x="8388350" y="2305050"/>
          <p14:tracePt t="2793" x="8496300" y="2330450"/>
          <p14:tracePt t="2810" x="8655050" y="2374900"/>
          <p14:tracePt t="2827" x="8775700" y="2432050"/>
          <p14:tracePt t="2844" x="8845550" y="2482850"/>
          <p14:tracePt t="2860" x="8864600" y="2527300"/>
          <p14:tracePt t="2878" x="8864600" y="2590800"/>
          <p14:tracePt t="2894" x="8826500" y="2654300"/>
          <p14:tracePt t="2910" x="8756650" y="2705100"/>
          <p14:tracePt t="2927" x="8661400" y="2743200"/>
          <p14:tracePt t="2944" x="8559800" y="2774950"/>
          <p14:tracePt t="2960" x="8470900" y="2787650"/>
          <p14:tracePt t="2976" x="8420100" y="2787650"/>
          <p14:tracePt t="2994" x="8388350" y="2787650"/>
          <p14:tracePt t="3011" x="8382000" y="2787650"/>
          <p14:tracePt t="3124" x="8388350" y="2787650"/>
          <p14:tracePt t="3595" x="8388350" y="2774950"/>
          <p14:tracePt t="3599" x="8388350" y="2755900"/>
          <p14:tracePt t="3617" x="8362950" y="2667000"/>
          <p14:tracePt t="3620" x="8362950" y="2654300"/>
          <p14:tracePt t="3634" x="8362950" y="2609850"/>
          <p14:tracePt t="3649" x="8362950" y="2559050"/>
          <p14:tracePt t="3667" x="8369300" y="2508250"/>
          <p14:tracePt t="3684" x="8401050" y="2482850"/>
          <p14:tracePt t="3699" x="8458200" y="2470150"/>
          <p14:tracePt t="3718" x="8553450" y="2463800"/>
          <p14:tracePt t="3734" x="8661400" y="2476500"/>
          <p14:tracePt t="3751" x="8788400" y="2514600"/>
          <p14:tracePt t="3777" x="8940800" y="2597150"/>
          <p14:tracePt t="3794" x="8997950" y="2647950"/>
          <p14:tracePt t="3810" x="9004300" y="2686050"/>
          <p14:tracePt t="3827" x="9004300" y="2724150"/>
          <p14:tracePt t="3844" x="8959850" y="2768600"/>
          <p14:tracePt t="3860" x="8883650" y="2800350"/>
          <p14:tracePt t="3878" x="8763000" y="2832100"/>
          <p14:tracePt t="3894" x="8623300" y="2844800"/>
          <p14:tracePt t="3910" x="8477250" y="2851150"/>
          <p14:tracePt t="3928" x="8331200" y="2819400"/>
          <p14:tracePt t="3943" x="8248650" y="2781300"/>
          <p14:tracePt t="3960" x="8197850" y="2730500"/>
          <p14:tracePt t="3977" x="8166100" y="2660650"/>
          <p14:tracePt t="3994" x="8159750" y="2565400"/>
          <p14:tracePt t="4009" x="8159750" y="2508250"/>
          <p14:tracePt t="4027" x="8191500" y="2444750"/>
          <p14:tracePt t="4043" x="8248650" y="2406650"/>
          <p14:tracePt t="4060" x="8331200" y="2381250"/>
          <p14:tracePt t="4077" x="8426450" y="2368550"/>
          <p14:tracePt t="4093" x="8534400" y="2368550"/>
          <p14:tracePt t="4110" x="8648700" y="2374900"/>
          <p14:tracePt t="4127" x="8743950" y="2400300"/>
          <p14:tracePt t="4144" x="8832850" y="2451100"/>
          <p14:tracePt t="4160" x="8870950" y="2495550"/>
          <p14:tracePt t="4178" x="8877300" y="2552700"/>
          <p14:tracePt t="4194" x="8858250" y="2616200"/>
          <p14:tracePt t="4210" x="8763000" y="2692400"/>
          <p14:tracePt t="4227" x="8642350" y="2724150"/>
          <p14:tracePt t="4244" x="8509000" y="2736850"/>
          <p14:tracePt t="4260" x="8401050" y="2724150"/>
          <p14:tracePt t="4277" x="8337550" y="2692400"/>
          <p14:tracePt t="4293" x="8312150" y="2660650"/>
          <p14:tracePt t="4310" x="8299450" y="2603500"/>
          <p14:tracePt t="4328" x="8299450" y="2533650"/>
          <p14:tracePt t="4343" x="8318500" y="2476500"/>
          <p14:tracePt t="4360" x="8369300" y="2406650"/>
          <p14:tracePt t="4378" x="8439150" y="2368550"/>
          <p14:tracePt t="4394" x="8509000" y="2355850"/>
          <p14:tracePt t="4410" x="8585200" y="2355850"/>
          <p14:tracePt t="4427" x="8648700" y="2362200"/>
          <p14:tracePt t="4444" x="8718550" y="2387600"/>
          <p14:tracePt t="4460" x="8769350" y="2432050"/>
          <p14:tracePt t="4477" x="8807450" y="2495550"/>
          <p14:tracePt t="4494" x="8820150" y="2578100"/>
          <p14:tracePt t="4510" x="8807450" y="2654300"/>
          <p14:tracePt t="4527" x="8737600" y="2724150"/>
          <p14:tracePt t="4543" x="8636000" y="2774950"/>
          <p14:tracePt t="4560" x="8502650" y="2800350"/>
          <p14:tracePt t="4576" x="8375650" y="2781300"/>
          <p14:tracePt t="4593" x="8267700" y="2749550"/>
          <p14:tracePt t="4610" x="8178800" y="2698750"/>
          <p14:tracePt t="4627" x="8140700" y="2647950"/>
          <p14:tracePt t="4630" x="8134350" y="2641600"/>
          <p14:tracePt t="4644" x="8128000" y="2597150"/>
          <p14:tracePt t="4660" x="8128000" y="2546350"/>
          <p14:tracePt t="4677" x="8159750" y="2501900"/>
          <p14:tracePt t="4694" x="8235950" y="2463800"/>
          <p14:tracePt t="4710" x="8312150" y="2451100"/>
          <p14:tracePt t="4727" x="8394700" y="2451100"/>
          <p14:tracePt t="4744" x="8483600" y="2457450"/>
          <p14:tracePt t="4760" x="8553450" y="2482850"/>
          <p14:tracePt t="4777" x="8597900" y="2514600"/>
          <p14:tracePt t="4794" x="8616950" y="2552700"/>
          <p14:tracePt t="4809" x="8623300" y="2590800"/>
          <p14:tracePt t="4828" x="8591550" y="2647950"/>
          <p14:tracePt t="4843" x="8534400" y="2686050"/>
          <p14:tracePt t="4860" x="8439150" y="2736850"/>
          <p14:tracePt t="4877" x="8350250" y="2768600"/>
          <p14:tracePt t="4894" x="8267700" y="2794000"/>
          <p14:tracePt t="4910" x="8210550" y="2813050"/>
          <p14:tracePt t="4928" x="8178800" y="2825750"/>
          <p14:tracePt t="4943" x="8166100" y="2838450"/>
          <p14:tracePt t="4982" x="8159750" y="2838450"/>
          <p14:tracePt t="4989" x="8159750" y="2844800"/>
          <p14:tracePt t="4999" x="8159750" y="2851150"/>
          <p14:tracePt t="5011" x="8159750" y="2857500"/>
          <p14:tracePt t="5027" x="8153400" y="2870200"/>
          <p14:tracePt t="5043" x="8140700" y="2882900"/>
          <p14:tracePt t="5061" x="8134350" y="2895600"/>
          <p14:tracePt t="5077" x="8128000" y="2901950"/>
          <p14:tracePt t="5094" x="8121650" y="2901950"/>
          <p14:tracePt t="5111" x="8115300" y="290195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999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EB8AFD4-D02C-E0F8-F0B3-756F605F7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1068149" y="237219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A9D7180-9298-33CB-BC5C-EA28FE4D12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7769859" y="210280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846F9DA-13A0-05A6-BA37-0B2882FB8E91}"/>
              </a:ext>
            </a:extLst>
          </p:cNvPr>
          <p:cNvSpPr txBox="1"/>
          <p:nvPr/>
        </p:nvSpPr>
        <p:spPr>
          <a:xfrm>
            <a:off x="2950330" y="4321970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 white dog</a:t>
            </a:r>
            <a:endParaRPr lang="zh-TW" altLang="en-US" sz="2400" dirty="0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A3FE2D6C-C3DA-4170-FD5D-DE2FF3D83AEC}"/>
              </a:ext>
            </a:extLst>
          </p:cNvPr>
          <p:cNvCxnSpPr>
            <a:stCxn id="12" idx="0"/>
          </p:cNvCxnSpPr>
          <p:nvPr/>
        </p:nvCxnSpPr>
        <p:spPr>
          <a:xfrm flipV="1">
            <a:off x="3882643" y="3196497"/>
            <a:ext cx="0" cy="1125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音訊 13">
            <a:hlinkClick r:id="" action="ppaction://media"/>
            <a:extLst>
              <a:ext uri="{FF2B5EF4-FFF2-40B4-BE49-F238E27FC236}">
                <a16:creationId xmlns:a16="http://schemas.microsoft.com/office/drawing/2014/main" id="{B51466D7-6030-D43A-1A68-79E6767F9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48"/>
    </mc:Choice>
    <mc:Fallback xmlns="">
      <p:transition spd="slow" advTm="7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2" x="7969250" y="2940050"/>
          <p14:tracePt t="147" x="7956550" y="2940050"/>
          <p14:tracePt t="150" x="7937500" y="2940050"/>
          <p14:tracePt t="165" x="7874000" y="2940050"/>
          <p14:tracePt t="183" x="7791450" y="2946400"/>
          <p14:tracePt t="200" x="7702550" y="2959100"/>
          <p14:tracePt t="216" x="7575550" y="2978150"/>
          <p14:tracePt t="232" x="7378700" y="3016250"/>
          <p14:tracePt t="249" x="7080250" y="3079750"/>
          <p14:tracePt t="265" x="6781800" y="3155950"/>
          <p14:tracePt t="282" x="6457950" y="3244850"/>
          <p14:tracePt t="300" x="6134100" y="3321050"/>
          <p14:tracePt t="316" x="5880100" y="3397250"/>
          <p14:tracePt t="333" x="5638800" y="3467100"/>
          <p14:tracePt t="349" x="5410200" y="3517900"/>
          <p14:tracePt t="366" x="5156200" y="3543300"/>
          <p14:tracePt t="383" x="4921250" y="3543300"/>
          <p14:tracePt t="399" x="4673600" y="3543300"/>
          <p14:tracePt t="415" x="4419600" y="3543300"/>
          <p14:tracePt t="432" x="4146550" y="3543300"/>
          <p14:tracePt t="449" x="3892550" y="3543300"/>
          <p14:tracePt t="465" x="3644900" y="3536950"/>
          <p14:tracePt t="482" x="3365500" y="3524250"/>
          <p14:tracePt t="498" x="3105150" y="3498850"/>
          <p14:tracePt t="515" x="2819400" y="3473450"/>
          <p14:tracePt t="532" x="2527300" y="3448050"/>
          <p14:tracePt t="549" x="2235200" y="3429000"/>
          <p14:tracePt t="565" x="2000250" y="3403600"/>
          <p14:tracePt t="582" x="1758950" y="3390900"/>
          <p14:tracePt t="599" x="1549400" y="3371850"/>
          <p14:tracePt t="615" x="1358900" y="3352800"/>
          <p14:tracePt t="632" x="1181100" y="3321050"/>
          <p14:tracePt t="650" x="1054100" y="3295650"/>
          <p14:tracePt t="666" x="990600" y="3270250"/>
          <p14:tracePt t="682" x="952500" y="3244850"/>
          <p14:tracePt t="699" x="939800" y="3213100"/>
          <p14:tracePt t="716" x="933450" y="3155950"/>
          <p14:tracePt t="732" x="933450" y="3092450"/>
          <p14:tracePt t="749" x="933450" y="3035300"/>
          <p14:tracePt t="765" x="933450" y="2971800"/>
          <p14:tracePt t="783" x="939800" y="2870200"/>
          <p14:tracePt t="799" x="946150" y="2781300"/>
          <p14:tracePt t="815" x="946150" y="2711450"/>
          <p14:tracePt t="834" x="946150" y="2635250"/>
          <p14:tracePt t="850" x="946150" y="2584450"/>
          <p14:tracePt t="866" x="946150" y="2546350"/>
          <p14:tracePt t="882" x="952500" y="2495550"/>
          <p14:tracePt t="900" x="965200" y="2457450"/>
          <p14:tracePt t="915" x="977900" y="2425700"/>
          <p14:tracePt t="932" x="990600" y="2393950"/>
          <p14:tracePt t="949" x="1003300" y="2381250"/>
          <p14:tracePt t="965" x="1028700" y="2368550"/>
          <p14:tracePt t="983" x="1073150" y="2355850"/>
          <p14:tracePt t="1000" x="1123950" y="2349500"/>
          <p14:tracePt t="1002" x="1130300" y="2349500"/>
          <p14:tracePt t="1016" x="1181100" y="2343150"/>
          <p14:tracePt t="1032" x="1244600" y="2343150"/>
          <p14:tracePt t="1049" x="1295400" y="2343150"/>
          <p14:tracePt t="1065" x="1346200" y="2343150"/>
          <p14:tracePt t="1083" x="1397000" y="2349500"/>
          <p14:tracePt t="1099" x="1447800" y="2355850"/>
          <p14:tracePt t="1116" x="1517650" y="2374900"/>
          <p14:tracePt t="1133" x="1593850" y="2393950"/>
          <p14:tracePt t="1150" x="1682750" y="2419350"/>
          <p14:tracePt t="1166" x="1752600" y="2444750"/>
          <p14:tracePt t="1183" x="1797050" y="2457450"/>
          <p14:tracePt t="1200" x="1835150" y="2470150"/>
          <p14:tracePt t="1215" x="1854200" y="2482850"/>
          <p14:tracePt t="1233" x="1879600" y="2495550"/>
          <p14:tracePt t="1250" x="1917700" y="2520950"/>
          <p14:tracePt t="1267" x="1962150" y="2546350"/>
          <p14:tracePt t="1283" x="1987550" y="2584450"/>
          <p14:tracePt t="1300" x="2019300" y="2616200"/>
          <p14:tracePt t="1315" x="2032000" y="2654300"/>
          <p14:tracePt t="1333" x="2044700" y="2686050"/>
          <p14:tracePt t="1349" x="2051050" y="2717800"/>
          <p14:tracePt t="1367" x="2057400" y="2755900"/>
          <p14:tracePt t="1384" x="2063750" y="2787650"/>
          <p14:tracePt t="1399" x="2063750" y="2819400"/>
          <p14:tracePt t="1417" x="2063750" y="2857500"/>
          <p14:tracePt t="1432" x="2051050" y="2889250"/>
          <p14:tracePt t="1449" x="2032000" y="2914650"/>
          <p14:tracePt t="1465" x="2006600" y="2940050"/>
          <p14:tracePt t="1482" x="1968500" y="2971800"/>
          <p14:tracePt t="1499" x="1911350" y="3003550"/>
          <p14:tracePt t="1502" x="1898650" y="3009900"/>
          <p14:tracePt t="1515" x="1841500" y="3035300"/>
          <p14:tracePt t="1533" x="1752600" y="3054350"/>
          <p14:tracePt t="1550" x="1670050" y="3067050"/>
          <p14:tracePt t="1566" x="1619250" y="3073400"/>
          <p14:tracePt t="1582" x="1562100" y="3073400"/>
          <p14:tracePt t="1598" x="1492250" y="3073400"/>
          <p14:tracePt t="1615" x="1403350" y="3073400"/>
          <p14:tracePt t="1632" x="1295400" y="3054350"/>
          <p14:tracePt t="1649" x="1181100" y="3022600"/>
          <p14:tracePt t="1665" x="1092200" y="2984500"/>
          <p14:tracePt t="1683" x="1047750" y="2952750"/>
          <p14:tracePt t="1699" x="1035050" y="2927350"/>
          <p14:tracePt t="1716" x="1035050" y="2882900"/>
          <p14:tracePt t="1733" x="1041400" y="2838450"/>
          <p14:tracePt t="1749" x="1060450" y="2794000"/>
          <p14:tracePt t="1765" x="1085850" y="2755900"/>
          <p14:tracePt t="1782" x="1130300" y="2717800"/>
          <p14:tracePt t="1799" x="1174750" y="2692400"/>
          <p14:tracePt t="1815" x="1225550" y="2673350"/>
          <p14:tracePt t="1832" x="1270000" y="2654300"/>
          <p14:tracePt t="1850" x="1320800" y="2635250"/>
          <p14:tracePt t="1867" x="1358900" y="2628900"/>
          <p14:tracePt t="1882" x="1403350" y="2622550"/>
          <p14:tracePt t="1899" x="1460500" y="2622550"/>
          <p14:tracePt t="1915" x="1517650" y="2622550"/>
          <p14:tracePt t="1934" x="1612900" y="2622550"/>
          <p14:tracePt t="1949" x="1682750" y="2635250"/>
          <p14:tracePt t="1966" x="1765300" y="2654300"/>
          <p14:tracePt t="1982" x="1809750" y="2673350"/>
          <p14:tracePt t="1999" x="1847850" y="2692400"/>
          <p14:tracePt t="2001" x="1847850" y="2698750"/>
          <p14:tracePt t="2016" x="1879600" y="2717800"/>
          <p14:tracePt t="2033" x="1905000" y="2743200"/>
          <p14:tracePt t="2049" x="1930400" y="2768600"/>
          <p14:tracePt t="2065" x="1949450" y="2800350"/>
          <p14:tracePt t="2082" x="1962150" y="2838450"/>
          <p14:tracePt t="2099" x="1968500" y="2876550"/>
          <p14:tracePt t="2116" x="1968500" y="2908300"/>
          <p14:tracePt t="2132" x="1962150" y="2933700"/>
          <p14:tracePt t="2151" x="1943100" y="2959100"/>
          <p14:tracePt t="2152" x="1943100" y="2965450"/>
          <p14:tracePt t="2166" x="1917700" y="2990850"/>
          <p14:tracePt t="2182" x="1879600" y="3016250"/>
          <p14:tracePt t="2199" x="1803400" y="3041650"/>
          <p14:tracePt t="2215" x="1701800" y="3060700"/>
          <p14:tracePt t="2232" x="1574800" y="3067050"/>
          <p14:tracePt t="2250" x="1485900" y="3060700"/>
          <p14:tracePt t="2265" x="1454150" y="3054350"/>
          <p14:tracePt t="2282" x="1447800" y="3041650"/>
          <p14:tracePt t="2301" x="1447800" y="2997200"/>
          <p14:tracePt t="2315" x="1460500" y="2946400"/>
          <p14:tracePt t="2333" x="1492250" y="2870200"/>
          <p14:tracePt t="2351" x="1549400" y="2800350"/>
          <p14:tracePt t="2366" x="1612900" y="2743200"/>
          <p14:tracePt t="2382" x="1676400" y="2717800"/>
          <p14:tracePt t="2398" x="1778000" y="2698750"/>
          <p14:tracePt t="2416" x="1879600" y="2698750"/>
          <p14:tracePt t="2432" x="1943100" y="2730500"/>
          <p14:tracePt t="2449" x="1993900" y="2762250"/>
          <p14:tracePt t="2465" x="2025650" y="2800350"/>
          <p14:tracePt t="2482" x="2044700" y="2838450"/>
          <p14:tracePt t="2499" x="2051050" y="2870200"/>
          <p14:tracePt t="2515" x="2051050" y="2901950"/>
          <p14:tracePt t="2533" x="2025650" y="2952750"/>
          <p14:tracePt t="2549" x="1962150" y="2997200"/>
          <p14:tracePt t="2566" x="1854200" y="3035300"/>
          <p14:tracePt t="2582" x="1720850" y="3060700"/>
          <p14:tracePt t="2599" x="1612900" y="3060700"/>
          <p14:tracePt t="2616" x="1517650" y="3041650"/>
          <p14:tracePt t="2632" x="1479550" y="3016250"/>
          <p14:tracePt t="2649" x="1460500" y="2990850"/>
          <p14:tracePt t="2665" x="1454150" y="2940050"/>
          <p14:tracePt t="2683" x="1460500" y="2876550"/>
          <p14:tracePt t="2700" x="1485900" y="2813050"/>
          <p14:tracePt t="2715" x="1524000" y="2781300"/>
          <p14:tracePt t="2732" x="1600200" y="2743200"/>
          <p14:tracePt t="2750" x="1701800" y="2717800"/>
          <p14:tracePt t="2765" x="1822450" y="2711450"/>
          <p14:tracePt t="2782" x="1955800" y="2717800"/>
          <p14:tracePt t="2799" x="2057400" y="2743200"/>
          <p14:tracePt t="2817" x="2127250" y="2774950"/>
          <p14:tracePt t="2832" x="2159000" y="2800350"/>
          <p14:tracePt t="2849" x="2178050" y="2819400"/>
          <p14:tracePt t="2867" x="2184400" y="2851150"/>
          <p14:tracePt t="2883" x="2190750" y="2882900"/>
          <p14:tracePt t="2899" x="2190750" y="2908300"/>
          <p14:tracePt t="2915" x="2190750" y="2927350"/>
          <p14:tracePt t="2933" x="2184400" y="2933700"/>
          <p14:tracePt t="2950" x="2165350" y="2946400"/>
          <p14:tracePt t="2965" x="2152650" y="2965450"/>
          <p14:tracePt t="2983" x="2114550" y="2990850"/>
          <p14:tracePt t="3000" x="2051050" y="3009900"/>
          <p14:tracePt t="3002" x="2044700" y="3009900"/>
          <p14:tracePt t="3015" x="1987550" y="3022600"/>
          <p14:tracePt t="3033" x="1943100" y="3022600"/>
          <p14:tracePt t="3049" x="1936750" y="3028950"/>
          <p14:tracePt t="3077" x="1936750" y="3022600"/>
          <p14:tracePt t="3083" x="1949450" y="3022600"/>
          <p14:tracePt t="3101" x="1974850" y="3016250"/>
          <p14:tracePt t="3116" x="1987550" y="3009900"/>
          <p14:tracePt t="3133" x="1993900" y="3009900"/>
          <p14:tracePt t="3189" x="1987550" y="3009900"/>
          <p14:tracePt t="3194" x="1974850" y="3009900"/>
          <p14:tracePt t="3198" x="1968500" y="3009900"/>
          <p14:tracePt t="3216" x="1936750" y="3009900"/>
          <p14:tracePt t="3234" x="1892300" y="2997200"/>
          <p14:tracePt t="3249" x="1847850" y="2978150"/>
          <p14:tracePt t="3265" x="1790700" y="2940050"/>
          <p14:tracePt t="3282" x="1720850" y="2882900"/>
          <p14:tracePt t="3298" x="1670050" y="2832100"/>
          <p14:tracePt t="3315" x="1625600" y="2787650"/>
          <p14:tracePt t="3332" x="1606550" y="2743200"/>
          <p14:tracePt t="3348" x="1600200" y="2692400"/>
          <p14:tracePt t="3367" x="1600200" y="2647950"/>
          <p14:tracePt t="3382" x="1593850" y="2622550"/>
          <p14:tracePt t="3400" x="1587500" y="2584450"/>
          <p14:tracePt t="3416" x="1581150" y="2546350"/>
          <p14:tracePt t="3433" x="1581150" y="2514600"/>
          <p14:tracePt t="3450" x="1574800" y="2482850"/>
          <p14:tracePt t="3467" x="1568450" y="2457450"/>
          <p14:tracePt t="3483" x="1568450" y="2444750"/>
          <p14:tracePt t="3499" x="1555750" y="2432050"/>
          <p14:tracePt t="3516" x="1536700" y="2413000"/>
          <p14:tracePt t="3532" x="1517650" y="2406650"/>
          <p14:tracePt t="3550" x="1473200" y="2393950"/>
          <p14:tracePt t="3565" x="1422400" y="2374900"/>
          <p14:tracePt t="3582" x="1327150" y="2355850"/>
          <p14:tracePt t="3599" x="1238250" y="2330450"/>
          <p14:tracePt t="3615" x="1162050" y="2292350"/>
          <p14:tracePt t="3632" x="1123950" y="2266950"/>
          <p14:tracePt t="3649" x="1117600" y="2254250"/>
          <p14:tracePt t="3667" x="1111250" y="2235200"/>
          <p14:tracePt t="3683" x="1104900" y="2209800"/>
          <p14:tracePt t="3701" x="1104900" y="2178050"/>
          <p14:tracePt t="3715" x="1104900" y="2159000"/>
          <p14:tracePt t="3733" x="1104900" y="2139950"/>
          <p14:tracePt t="3749" x="1104900" y="2120900"/>
          <p14:tracePt t="3767" x="1104900" y="2101850"/>
          <p14:tracePt t="3783" x="1104900" y="2089150"/>
          <p14:tracePt t="3801" x="1117600" y="2070100"/>
          <p14:tracePt t="3816" x="1123950" y="2057400"/>
          <p14:tracePt t="3833" x="1136650" y="2038350"/>
          <p14:tracePt t="3851" x="1155700" y="2019300"/>
          <p14:tracePt t="3852" x="1162050" y="2012950"/>
          <p14:tracePt t="3867" x="1181100" y="2000250"/>
          <p14:tracePt t="3883" x="1206500" y="1987550"/>
          <p14:tracePt t="3900" x="1244600" y="1974850"/>
          <p14:tracePt t="3916" x="1295400" y="1955800"/>
          <p14:tracePt t="3933" x="1358900" y="1930400"/>
          <p14:tracePt t="3949" x="1409700" y="1917700"/>
          <p14:tracePt t="3965" x="1454150" y="1905000"/>
          <p14:tracePt t="3984" x="1504950" y="1892300"/>
          <p14:tracePt t="3999" x="1536700" y="1885950"/>
          <p14:tracePt t="4001" x="1543050" y="1885950"/>
          <p14:tracePt t="4016" x="1587500" y="1873250"/>
          <p14:tracePt t="4032" x="1644650" y="1866900"/>
          <p14:tracePt t="4049" x="1708150" y="1860550"/>
          <p14:tracePt t="4066" x="1784350" y="1860550"/>
          <p14:tracePt t="4082" x="1854200" y="1873250"/>
          <p14:tracePt t="4099" x="1924050" y="1892300"/>
          <p14:tracePt t="4115" x="2000250" y="1911350"/>
          <p14:tracePt t="4132" x="2070100" y="1930400"/>
          <p14:tracePt t="4149" x="2114550" y="1949450"/>
          <p14:tracePt t="4165" x="2146300" y="1962150"/>
          <p14:tracePt t="4183" x="2165350" y="1981200"/>
          <p14:tracePt t="4200" x="2178050" y="2012950"/>
          <p14:tracePt t="4215" x="2178050" y="2038350"/>
          <p14:tracePt t="4233" x="2159000" y="2095500"/>
          <p14:tracePt t="4249" x="2082800" y="2133600"/>
          <p14:tracePt t="4266" x="1955800" y="2152650"/>
          <p14:tracePt t="4283" x="1835150" y="2152650"/>
          <p14:tracePt t="4299" x="1708150" y="2133600"/>
          <p14:tracePt t="4316" x="1600200" y="2101850"/>
          <p14:tracePt t="4332" x="1555750" y="2076450"/>
          <p14:tracePt t="4350" x="1543050" y="2063750"/>
          <p14:tracePt t="4366" x="1536700" y="2038350"/>
          <p14:tracePt t="4383" x="1536700" y="2006600"/>
          <p14:tracePt t="4400" x="1543050" y="1981200"/>
          <p14:tracePt t="4416" x="1562100" y="1955800"/>
          <p14:tracePt t="4433" x="1606550" y="1936750"/>
          <p14:tracePt t="4449" x="1670050" y="1917700"/>
          <p14:tracePt t="4465" x="1771650" y="1911350"/>
          <p14:tracePt t="4482" x="1911350" y="1911350"/>
          <p14:tracePt t="4499" x="2063750" y="1943100"/>
          <p14:tracePt t="4501" x="2089150" y="1949450"/>
          <p14:tracePt t="4515" x="2228850" y="1981200"/>
          <p14:tracePt t="4532" x="2349500" y="2012950"/>
          <p14:tracePt t="4549" x="2413000" y="2044700"/>
          <p14:tracePt t="4566" x="2419350" y="2063750"/>
          <p14:tracePt t="4583" x="2425700" y="2070100"/>
          <p14:tracePt t="4599" x="2425700" y="2082800"/>
          <p14:tracePt t="4725" x="2438400" y="2082800"/>
          <p14:tracePt t="4730" x="2451100" y="2082800"/>
          <p14:tracePt t="4732" x="2457450" y="2082800"/>
          <p14:tracePt t="4750" x="2552700" y="2082800"/>
          <p14:tracePt t="4765" x="2686050" y="2101850"/>
          <p14:tracePt t="4782" x="2971800" y="2146300"/>
          <p14:tracePt t="4800" x="3359150" y="2216150"/>
          <p14:tracePt t="4815" x="3695700" y="2292350"/>
          <p14:tracePt t="4832" x="4127500" y="2387600"/>
          <p14:tracePt t="4849" x="4470400" y="2470150"/>
          <p14:tracePt t="4867" x="4794250" y="2565400"/>
          <p14:tracePt t="4882" x="5016500" y="2647950"/>
          <p14:tracePt t="4900" x="5187950" y="2711450"/>
          <p14:tracePt t="4915" x="5264150" y="2749550"/>
          <p14:tracePt t="4933" x="5346700" y="2781300"/>
          <p14:tracePt t="4950" x="5397500" y="2787650"/>
          <p14:tracePt t="4965" x="5435600" y="2794000"/>
          <p14:tracePt t="4983" x="5518150" y="2800350"/>
          <p14:tracePt t="4999" x="5626100" y="2806700"/>
          <p14:tracePt t="5015" x="5772150" y="2806700"/>
          <p14:tracePt t="5032" x="5975350" y="2806700"/>
          <p14:tracePt t="5049" x="6178550" y="2806700"/>
          <p14:tracePt t="5066" x="6394450" y="2806700"/>
          <p14:tracePt t="5082" x="6648450" y="2806700"/>
          <p14:tracePt t="5099" x="6883400" y="2794000"/>
          <p14:tracePt t="5116" x="7188200" y="2749550"/>
          <p14:tracePt t="5132" x="7473950" y="2711450"/>
          <p14:tracePt t="5149" x="7734300" y="2667000"/>
          <p14:tracePt t="5165" x="7988300" y="2635250"/>
          <p14:tracePt t="5183" x="8197850" y="2616200"/>
          <p14:tracePt t="5199" x="8324850" y="2616200"/>
          <p14:tracePt t="5215" x="8407400" y="2616200"/>
          <p14:tracePt t="5233" x="8458200" y="2616200"/>
          <p14:tracePt t="5249" x="8489950" y="2616200"/>
          <p14:tracePt t="5265" x="8515350" y="2616200"/>
          <p14:tracePt t="5283" x="8540750" y="2628900"/>
          <p14:tracePt t="5299" x="8559800" y="2635250"/>
          <p14:tracePt t="5316" x="8585200" y="2660650"/>
          <p14:tracePt t="5332" x="8623300" y="2698750"/>
          <p14:tracePt t="5350" x="8674100" y="2755900"/>
          <p14:tracePt t="5366" x="8724900" y="2806700"/>
          <p14:tracePt t="5383" x="8782050" y="2863850"/>
          <p14:tracePt t="5399" x="8826500" y="2901950"/>
          <p14:tracePt t="5416" x="8864600" y="2933700"/>
          <p14:tracePt t="5432" x="8870950" y="2959100"/>
          <p14:tracePt t="5449" x="8870950" y="3009900"/>
          <p14:tracePt t="5466" x="8839200" y="3105150"/>
          <p14:tracePt t="5482" x="8750300" y="3194050"/>
          <p14:tracePt t="5499" x="8623300" y="3270250"/>
          <p14:tracePt t="5515" x="8420100" y="3314700"/>
          <p14:tracePt t="5532" x="8077200" y="3327400"/>
          <p14:tracePt t="5549" x="7658100" y="3270250"/>
          <p14:tracePt t="5565" x="7175500" y="3168650"/>
          <p14:tracePt t="5582" x="6667500" y="3035300"/>
          <p14:tracePt t="5599" x="6280150" y="2914650"/>
          <p14:tracePt t="5615" x="6026150" y="2813050"/>
          <p14:tracePt t="5633" x="5905500" y="2736850"/>
          <p14:tracePt t="5649" x="5892800" y="2673350"/>
          <p14:tracePt t="5665" x="5899150" y="2603500"/>
          <p14:tracePt t="5682" x="5949950" y="2533650"/>
          <p14:tracePt t="5699" x="6013450" y="2470150"/>
          <p14:tracePt t="5716" x="6102350" y="2419350"/>
          <p14:tracePt t="5732" x="6178550" y="2393950"/>
          <p14:tracePt t="5750" x="6267450" y="2374900"/>
          <p14:tracePt t="5766" x="6330950" y="2374900"/>
          <p14:tracePt t="5782" x="6369050" y="2374900"/>
          <p14:tracePt t="5799" x="6388100" y="2374900"/>
          <p14:tracePt t="5816" x="6394450" y="2374900"/>
          <p14:tracePt t="5832" x="6400800" y="2374900"/>
          <p14:tracePt t="5850" x="6407150" y="2387600"/>
          <p14:tracePt t="5867" x="6413500" y="2413000"/>
          <p14:tracePt t="5883" x="6419850" y="2451100"/>
          <p14:tracePt t="5900" x="6419850" y="2489200"/>
          <p14:tracePt t="5916" x="6400800" y="2546350"/>
          <p14:tracePt t="5932" x="6356350" y="2597150"/>
          <p14:tracePt t="5949" x="6286500" y="2628900"/>
          <p14:tracePt t="5966" x="6210300" y="2654300"/>
          <p14:tracePt t="5982" x="6140450" y="2654300"/>
          <p14:tracePt t="5999" x="6083300" y="2654300"/>
          <p14:tracePt t="6002" x="6070600" y="2654300"/>
          <p14:tracePt t="6015" x="6051550" y="2654300"/>
          <p14:tracePt t="6032" x="6045200" y="2647950"/>
          <p14:tracePt t="6052" x="6045200" y="2641600"/>
          <p14:tracePt t="6066" x="6051550" y="2590800"/>
          <p14:tracePt t="6083" x="6096000" y="2533650"/>
          <p14:tracePt t="6099" x="6165850" y="2482850"/>
          <p14:tracePt t="6116" x="6286500" y="2444750"/>
          <p14:tracePt t="6133" x="6464300" y="2419350"/>
          <p14:tracePt t="6149" x="6686550" y="2413000"/>
          <p14:tracePt t="6165" x="6915150" y="2406650"/>
          <p14:tracePt t="6183" x="7156450" y="2406650"/>
          <p14:tracePt t="6199" x="7321550" y="2406650"/>
          <p14:tracePt t="6216" x="7442200" y="2406650"/>
          <p14:tracePt t="6232" x="7505700" y="2413000"/>
          <p14:tracePt t="6249" x="7550150" y="2425700"/>
          <p14:tracePt t="6266" x="7600950" y="2438400"/>
          <p14:tracePt t="6283" x="7639050" y="2457450"/>
          <p14:tracePt t="6299" x="7677150" y="2476500"/>
          <p14:tracePt t="6316" x="7727950" y="2514600"/>
          <p14:tracePt t="6332" x="7791450" y="2559050"/>
          <p14:tracePt t="6349" x="7861300" y="2590800"/>
          <p14:tracePt t="6366" x="7950200" y="2622550"/>
          <p14:tracePt t="6382" x="8032750" y="2647950"/>
          <p14:tracePt t="6399" x="8134350" y="2667000"/>
          <p14:tracePt t="6416" x="8267700" y="2698750"/>
          <p14:tracePt t="6433" x="8388350" y="2736850"/>
          <p14:tracePt t="6449" x="8489950" y="2768600"/>
          <p14:tracePt t="6465" x="8578850" y="2806700"/>
          <p14:tracePt t="6483" x="8629650" y="2838450"/>
          <p14:tracePt t="6501" x="8655050" y="2863850"/>
          <p14:tracePt t="6516" x="8661400" y="2889250"/>
          <p14:tracePt t="6532" x="8661400" y="2921000"/>
          <p14:tracePt t="6549" x="8661400" y="2946400"/>
          <p14:tracePt t="6565" x="8655050" y="2965450"/>
          <p14:tracePt t="6582" x="8642350" y="2984500"/>
          <p14:tracePt t="6599" x="8636000" y="2990850"/>
          <p14:tracePt t="6615" x="8629650" y="2997200"/>
          <p14:tracePt t="7003" x="8623300" y="2997200"/>
          <p14:tracePt t="7007" x="8616950" y="2997200"/>
          <p14:tracePt t="7014" x="8578850" y="2997200"/>
          <p14:tracePt t="7031" x="8369300" y="2997200"/>
          <p14:tracePt t="7045" x="7956550" y="2959100"/>
          <p14:tracePt t="7083" x="6337300" y="2717800"/>
          <p14:tracePt t="7115" x="4838700" y="2438400"/>
          <p14:tracePt t="7148" x="3898900" y="2247900"/>
          <p14:tracePt t="7166" x="3594100" y="2165350"/>
          <p14:tracePt t="7183" x="3530600" y="2114550"/>
          <p14:tracePt t="7199" x="3543300" y="2063750"/>
          <p14:tracePt t="7216" x="3644900" y="1981200"/>
          <p14:tracePt t="7232" x="3841750" y="1917700"/>
          <p14:tracePt t="7249" x="4140200" y="1879600"/>
          <p14:tracePt t="7265" x="4540250" y="1873250"/>
          <p14:tracePt t="7282" x="5092700" y="1924050"/>
          <p14:tracePt t="7299" x="5626100" y="2019300"/>
          <p14:tracePt t="7315" x="6134100" y="2146300"/>
          <p14:tracePt t="7332" x="6642100" y="2305050"/>
          <p14:tracePt t="7348" x="6953250" y="2444750"/>
          <p14:tracePt t="7367" x="7124700" y="2571750"/>
          <p14:tracePt t="7384" x="7156450" y="2667000"/>
          <p14:tracePt t="7400" x="7137400" y="2781300"/>
          <p14:tracePt t="7415" x="7048500" y="2914650"/>
          <p14:tracePt t="7433" x="6826250" y="3086100"/>
          <p14:tracePt t="7449" x="6559550" y="3181350"/>
          <p14:tracePt t="7465" x="6223000" y="3238500"/>
          <p14:tracePt t="7483" x="5810250" y="3238500"/>
          <p14:tracePt t="7499" x="5410200" y="3181350"/>
          <p14:tracePt t="7502" x="5308600" y="3155950"/>
          <p14:tracePt t="7515" x="5022850" y="3092450"/>
          <p14:tracePt t="7533" x="4699000" y="3009900"/>
          <p14:tracePt t="7549" x="4533900" y="2965450"/>
          <p14:tracePt t="7565" x="4483100" y="2927350"/>
          <p14:tracePt t="7582" x="4489450" y="2863850"/>
          <p14:tracePt t="7600" x="4591050" y="2755900"/>
          <p14:tracePt t="7616" x="4768850" y="2641600"/>
          <p14:tracePt t="7632" x="5022850" y="2520950"/>
          <p14:tracePt t="7649" x="5346700" y="2432050"/>
          <p14:tracePt t="7666" x="5765800" y="2400300"/>
          <p14:tracePt t="7683" x="6127750" y="2406650"/>
          <p14:tracePt t="7699" x="6451600" y="2463800"/>
          <p14:tracePt t="7716" x="6750050" y="2533650"/>
          <p14:tracePt t="7732" x="6934200" y="2578100"/>
          <p14:tracePt t="7749" x="7029450" y="2609850"/>
          <p14:tracePt t="7766" x="7067550" y="2622550"/>
          <p14:tracePt t="7783" x="7073900" y="2628900"/>
          <p14:tracePt t="7858" x="7073900" y="2635250"/>
          <p14:tracePt t="7864" x="7073900" y="2641600"/>
          <p14:tracePt t="7867" x="7067550" y="2647950"/>
          <p14:tracePt t="7883" x="7054850" y="2667000"/>
          <p14:tracePt t="7899" x="7048500" y="2679700"/>
          <p14:tracePt t="7916" x="7035800" y="2692400"/>
          <p14:tracePt t="7933" x="7029450" y="269240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6FE3A2-9E15-26BD-CFF5-F1F809A6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CB034E61-9D9F-EFD1-EFEA-B6C4E2CC5608}"/>
              </a:ext>
            </a:extLst>
          </p:cNvPr>
          <p:cNvSpPr/>
          <p:nvPr/>
        </p:nvSpPr>
        <p:spPr>
          <a:xfrm>
            <a:off x="3283818" y="1870934"/>
            <a:ext cx="1197650" cy="13255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3C92BD-E496-2BEC-FEE3-03914832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35" y="2412663"/>
            <a:ext cx="1197650" cy="7838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B0789AD-FFC3-1448-41A2-F5F5DAA3C390}"/>
              </a:ext>
            </a:extLst>
          </p:cNvPr>
          <p:cNvSpPr txBox="1"/>
          <p:nvPr/>
        </p:nvSpPr>
        <p:spPr>
          <a:xfrm>
            <a:off x="737547" y="1820843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Step 1</a:t>
            </a:r>
            <a:endParaRPr lang="zh-TW" altLang="en-US" sz="2400" dirty="0"/>
          </a:p>
        </p:txBody>
      </p:sp>
      <p:pic>
        <p:nvPicPr>
          <p:cNvPr id="1026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8C01C54-BED0-337D-278E-124D922B2A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7769859" y="210280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8B7F65AA-1B44-2751-71CF-68A5D3FA0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1" t="10791" r="8304" b="57935"/>
          <a:stretch/>
        </p:blipFill>
        <p:spPr bwMode="auto">
          <a:xfrm>
            <a:off x="5163114" y="2126125"/>
            <a:ext cx="1198800" cy="8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34E8C18B-EDF0-7664-BB4E-B43E215624AD}"/>
              </a:ext>
            </a:extLst>
          </p:cNvPr>
          <p:cNvCxnSpPr>
            <a:stCxn id="7" idx="3"/>
            <a:endCxn id="6" idx="3"/>
          </p:cNvCxnSpPr>
          <p:nvPr/>
        </p:nvCxnSpPr>
        <p:spPr>
          <a:xfrm flipH="1">
            <a:off x="2268685" y="2051676"/>
            <a:ext cx="333487" cy="752904"/>
          </a:xfrm>
          <a:prstGeom prst="bentConnector3">
            <a:avLst>
              <a:gd name="adj1" fmla="val -6854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75F879B7-0278-F863-2730-AE25E7475D5E}"/>
              </a:ext>
            </a:extLst>
          </p:cNvPr>
          <p:cNvCxnSpPr>
            <a:stCxn id="4" idx="1"/>
          </p:cNvCxnSpPr>
          <p:nvPr/>
        </p:nvCxnSpPr>
        <p:spPr>
          <a:xfrm flipH="1">
            <a:off x="2828925" y="2533716"/>
            <a:ext cx="454893" cy="2315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D85F334F-8A6B-8C30-014C-47E58516C6D7}"/>
              </a:ext>
            </a:extLst>
          </p:cNvPr>
          <p:cNvCxnSpPr>
            <a:stCxn id="4" idx="3"/>
            <a:endCxn id="1028" idx="1"/>
          </p:cNvCxnSpPr>
          <p:nvPr/>
        </p:nvCxnSpPr>
        <p:spPr>
          <a:xfrm flipV="1">
            <a:off x="4481468" y="2533715"/>
            <a:ext cx="681646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橢圓 19">
            <a:extLst>
              <a:ext uri="{FF2B5EF4-FFF2-40B4-BE49-F238E27FC236}">
                <a16:creationId xmlns:a16="http://schemas.microsoft.com/office/drawing/2014/main" id="{DAE2AE6F-6BE6-1729-9928-45B2449426CA}"/>
              </a:ext>
            </a:extLst>
          </p:cNvPr>
          <p:cNvSpPr/>
          <p:nvPr/>
        </p:nvSpPr>
        <p:spPr>
          <a:xfrm>
            <a:off x="6828564" y="2337756"/>
            <a:ext cx="412942" cy="39191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-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4A01197-6A03-8933-5CFF-096ACF0C2C47}"/>
              </a:ext>
            </a:extLst>
          </p:cNvPr>
          <p:cNvSpPr txBox="1"/>
          <p:nvPr/>
        </p:nvSpPr>
        <p:spPr>
          <a:xfrm>
            <a:off x="6890267" y="2207650"/>
            <a:ext cx="162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-</a:t>
            </a:r>
            <a:endParaRPr lang="zh-TW" altLang="en-US" sz="3200" b="1" dirty="0"/>
          </a:p>
        </p:txBody>
      </p: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0C416177-F61E-F85C-4BF8-FD2928078A83}"/>
              </a:ext>
            </a:extLst>
          </p:cNvPr>
          <p:cNvCxnSpPr>
            <a:cxnSpLocks/>
            <a:stCxn id="6" idx="2"/>
            <a:endCxn id="20" idx="4"/>
          </p:cNvCxnSpPr>
          <p:nvPr/>
        </p:nvCxnSpPr>
        <p:spPr>
          <a:xfrm rot="5400000" flipH="1" flipV="1">
            <a:off x="4119035" y="280497"/>
            <a:ext cx="466824" cy="5365175"/>
          </a:xfrm>
          <a:prstGeom prst="bentConnector3">
            <a:avLst>
              <a:gd name="adj1" fmla="val -48969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E617A0D4-D268-D6DD-C384-0E23359B2AC0}"/>
              </a:ext>
            </a:extLst>
          </p:cNvPr>
          <p:cNvCxnSpPr>
            <a:stCxn id="1028" idx="3"/>
            <a:endCxn id="20" idx="2"/>
          </p:cNvCxnSpPr>
          <p:nvPr/>
        </p:nvCxnSpPr>
        <p:spPr>
          <a:xfrm>
            <a:off x="6361914" y="2533715"/>
            <a:ext cx="46665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CACD66D-250F-497E-5C98-EFC701B3BC21}"/>
              </a:ext>
            </a:extLst>
          </p:cNvPr>
          <p:cNvCxnSpPr>
            <a:stCxn id="20" idx="6"/>
            <a:endCxn id="1026" idx="1"/>
          </p:cNvCxnSpPr>
          <p:nvPr/>
        </p:nvCxnSpPr>
        <p:spPr>
          <a:xfrm>
            <a:off x="7241506" y="2533715"/>
            <a:ext cx="528353" cy="14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EB8AFD4-D02C-E0F8-F0B3-756F605F7A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2" t="52564" r="35678" b="8334"/>
          <a:stretch/>
        </p:blipFill>
        <p:spPr bwMode="auto">
          <a:xfrm>
            <a:off x="1068149" y="2372199"/>
            <a:ext cx="1198800" cy="86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4A9D7180-9298-33CB-BC5C-EA28FE4D12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51593" r="54346" b="7382"/>
          <a:stretch/>
        </p:blipFill>
        <p:spPr bwMode="auto">
          <a:xfrm>
            <a:off x="7769859" y="210280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圖自2021 Improved Denoising Diffusion Probabilistic Models">
            <a:extLst>
              <a:ext uri="{FF2B5EF4-FFF2-40B4-BE49-F238E27FC236}">
                <a16:creationId xmlns:a16="http://schemas.microsoft.com/office/drawing/2014/main" id="{5AEEF45B-D199-DA24-F8BF-4DC931BDA9E0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50150" r="81132" b="6772"/>
          <a:stretch/>
        </p:blipFill>
        <p:spPr bwMode="auto">
          <a:xfrm>
            <a:off x="1066413" y="2372199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圖自2021 Improved Denoising Diffusion Probabilistic Models">
            <a:extLst>
              <a:ext uri="{FF2B5EF4-FFF2-40B4-BE49-F238E27FC236}">
                <a16:creationId xmlns:a16="http://schemas.microsoft.com/office/drawing/2014/main" id="{D7834C44-36F3-3FE2-1E9C-C747549F77ED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50356" r="89003" b="8618"/>
          <a:stretch/>
        </p:blipFill>
        <p:spPr bwMode="auto">
          <a:xfrm>
            <a:off x="7769859" y="2102047"/>
            <a:ext cx="1198800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6A4243B-B5DE-4D74-0D4D-2D1D2F0DA50A}"/>
              </a:ext>
            </a:extLst>
          </p:cNvPr>
          <p:cNvSpPr txBox="1"/>
          <p:nvPr/>
        </p:nvSpPr>
        <p:spPr>
          <a:xfrm>
            <a:off x="2950330" y="4321970"/>
            <a:ext cx="18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A white dog</a:t>
            </a:r>
            <a:endParaRPr lang="zh-TW" altLang="en-US" sz="2400" dirty="0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14C30BA9-3C5A-2B4F-F102-0B5CA73ACA20}"/>
              </a:ext>
            </a:extLst>
          </p:cNvPr>
          <p:cNvCxnSpPr>
            <a:stCxn id="5" idx="0"/>
          </p:cNvCxnSpPr>
          <p:nvPr/>
        </p:nvCxnSpPr>
        <p:spPr>
          <a:xfrm flipV="1">
            <a:off x="3882643" y="3196497"/>
            <a:ext cx="0" cy="11254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音訊 9">
            <a:hlinkClick r:id="" action="ppaction://media"/>
            <a:extLst>
              <a:ext uri="{FF2B5EF4-FFF2-40B4-BE49-F238E27FC236}">
                <a16:creationId xmlns:a16="http://schemas.microsoft.com/office/drawing/2014/main" id="{1857F1E8-725E-9AEB-5828-0BBF8D879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8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6"/>
    </mc:Choice>
    <mc:Fallback xmlns="">
      <p:transition spd="slow" advTm="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8" x="7023100" y="2705100"/>
          <p14:tracePt t="173" x="7016750" y="2711450"/>
          <p14:tracePt t="185" x="7004050" y="2730500"/>
          <p14:tracePt t="201" x="6985000" y="2755900"/>
          <p14:tracePt t="215" x="6959600" y="2781300"/>
          <p14:tracePt t="234" x="6915150" y="2825750"/>
          <p14:tracePt t="251" x="6838950" y="2895600"/>
          <p14:tracePt t="268" x="6750050" y="2984500"/>
          <p14:tracePt t="287" x="6629400" y="3092450"/>
          <p14:tracePt t="300" x="6546850" y="3181350"/>
          <p14:tracePt t="316" x="6432550" y="3289300"/>
          <p14:tracePt t="332" x="6305550" y="3390900"/>
          <p14:tracePt t="335" x="6286500" y="3403600"/>
          <p14:tracePt t="352" x="6159500" y="3492500"/>
          <p14:tracePt t="368" x="6057900" y="3556000"/>
          <p14:tracePt t="382" x="5918200" y="3638550"/>
          <p14:tracePt t="400" x="5765800" y="3714750"/>
          <p14:tracePt t="416" x="5645150" y="3765550"/>
          <p14:tracePt t="432" x="5499100" y="3803650"/>
          <p14:tracePt t="449" x="5302250" y="3841750"/>
          <p14:tracePt t="466" x="5105400" y="3867150"/>
          <p14:tracePt t="482" x="4857750" y="3879850"/>
          <p14:tracePt t="499" x="4616450" y="3886200"/>
          <p14:tracePt t="517" x="4279900" y="3886200"/>
          <p14:tracePt t="532" x="3930650" y="3879850"/>
          <p14:tracePt t="550" x="3517900" y="3841750"/>
          <p14:tracePt t="553" x="3473450" y="3835400"/>
          <p14:tracePt t="566" x="3155950" y="3790950"/>
          <p14:tracePt t="583" x="2832100" y="3740150"/>
          <p14:tracePt t="599" x="2571750" y="3689350"/>
          <p14:tracePt t="616" x="2381250" y="3644900"/>
          <p14:tracePt t="632" x="2222500" y="3600450"/>
          <p14:tracePt t="649" x="2120900" y="3568700"/>
          <p14:tracePt t="669" x="2000250" y="3517900"/>
          <p14:tracePt t="683" x="1924050" y="3473450"/>
          <p14:tracePt t="697" x="1784350" y="3409950"/>
          <p14:tracePt t="735" x="1460500" y="3219450"/>
          <p14:tracePt t="766" x="1346200" y="3086100"/>
          <p14:tracePt t="800" x="1339850" y="2927350"/>
          <p14:tracePt t="815" x="1384300" y="2825750"/>
          <p14:tracePt t="833" x="1428750" y="2730500"/>
          <p14:tracePt t="850" x="1454150" y="2679700"/>
          <p14:tracePt t="867" x="1479550" y="2647950"/>
          <p14:tracePt t="884" x="1511300" y="2616200"/>
          <p14:tracePt t="900" x="1530350" y="2603500"/>
          <p14:tracePt t="917" x="1536700" y="2597150"/>
          <p14:tracePt t="933" x="1555750" y="2590800"/>
          <p14:tracePt t="951" x="1600200" y="2590800"/>
          <p14:tracePt t="967" x="1689100" y="2590800"/>
          <p14:tracePt t="983" x="1828800" y="2584450"/>
          <p14:tracePt t="999" x="2057400" y="2578100"/>
          <p14:tracePt t="1016" x="2374900" y="2552700"/>
          <p14:tracePt t="1032" x="2800350" y="2540000"/>
          <p14:tracePt t="1049" x="3213100" y="2520950"/>
          <p14:tracePt t="1065" x="3613150" y="2501900"/>
          <p14:tracePt t="1082" x="4044950" y="2495550"/>
          <p14:tracePt t="1099" x="4432300" y="2482850"/>
          <p14:tracePt t="1116" x="4864100" y="2470150"/>
          <p14:tracePt t="1132" x="5245100" y="2444750"/>
          <p14:tracePt t="1149" x="5600700" y="2419350"/>
          <p14:tracePt t="1167" x="5981700" y="2387600"/>
          <p14:tracePt t="1182" x="6318250" y="2374900"/>
          <p14:tracePt t="1199" x="6654800" y="2355850"/>
          <p14:tracePt t="1216" x="6965950" y="2343150"/>
          <p14:tracePt t="1233" x="7289800" y="2349500"/>
          <p14:tracePt t="1249" x="7556500" y="2374900"/>
          <p14:tracePt t="1266" x="7785100" y="2406650"/>
          <p14:tracePt t="1282" x="8026400" y="2444750"/>
          <p14:tracePt t="1300" x="8235950" y="2482850"/>
          <p14:tracePt t="1316" x="8451850" y="2533650"/>
          <p14:tracePt t="1332" x="8610600" y="2590800"/>
          <p14:tracePt t="1350" x="8743950" y="2673350"/>
          <p14:tracePt t="1366" x="8813800" y="2743200"/>
          <p14:tracePt t="1383" x="8877300" y="2825750"/>
          <p14:tracePt t="1401" x="8915400" y="2895600"/>
          <p14:tracePt t="1415" x="8921750" y="2971800"/>
          <p14:tracePt t="1434" x="8902700" y="3079750"/>
          <p14:tracePt t="1449" x="8794750" y="3181350"/>
          <p14:tracePt t="1465" x="8629650" y="3257550"/>
          <p14:tracePt t="1484" x="8439150" y="3289300"/>
          <p14:tracePt t="1499" x="8248650" y="3289300"/>
          <p14:tracePt t="1517" x="8083550" y="3238500"/>
          <p14:tracePt t="1534" x="7994650" y="3181350"/>
          <p14:tracePt t="1550" x="7931150" y="3111500"/>
          <p14:tracePt t="1553" x="7924800" y="3098800"/>
          <p14:tracePt t="1567" x="7899400" y="3022600"/>
          <p14:tracePt t="1584" x="7867650" y="2921000"/>
          <p14:tracePt t="1600" x="7848600" y="2819400"/>
          <p14:tracePt t="1616" x="7835900" y="2730500"/>
          <p14:tracePt t="1633" x="7829550" y="2654300"/>
          <p14:tracePt t="1649" x="7835900" y="2584450"/>
          <p14:tracePt t="1666" x="7861300" y="2501900"/>
          <p14:tracePt t="1682" x="7905750" y="2438400"/>
          <p14:tracePt t="1699" x="7956550" y="2387600"/>
          <p14:tracePt t="1716" x="8026400" y="2343150"/>
          <p14:tracePt t="1733" x="8096250" y="2317750"/>
          <p14:tracePt t="1749" x="8153400" y="2305050"/>
          <p14:tracePt t="1767" x="8210550" y="2298700"/>
          <p14:tracePt t="1784" x="8280400" y="2298700"/>
          <p14:tracePt t="1799" x="8343900" y="2305050"/>
          <p14:tracePt t="1815" x="8413750" y="2330450"/>
          <p14:tracePt t="1834" x="8509000" y="2374900"/>
          <p14:tracePt t="1849" x="8572500" y="2413000"/>
          <p14:tracePt t="1867" x="8648700" y="2482850"/>
          <p14:tracePt t="1884" x="8718550" y="2571750"/>
          <p14:tracePt t="1900" x="8763000" y="2654300"/>
          <p14:tracePt t="1917" x="8807450" y="2755900"/>
          <p14:tracePt t="1933" x="8826500" y="2838450"/>
          <p14:tracePt t="1950" x="8813800" y="2921000"/>
          <p14:tracePt t="1966" x="8763000" y="3003550"/>
          <p14:tracePt t="1983" x="8655050" y="3060700"/>
          <p14:tracePt t="2000" x="8547100" y="3086100"/>
          <p14:tracePt t="2016" x="8432800" y="3092450"/>
          <p14:tracePt t="2033" x="8312150" y="3073400"/>
          <p14:tracePt t="2050" x="8210550" y="3035300"/>
          <p14:tracePt t="2052" x="8185150" y="3028950"/>
          <p14:tracePt t="2066" x="8121650" y="3003550"/>
          <p14:tracePt t="2083" x="8064500" y="2971800"/>
          <p14:tracePt t="2100" x="8007350" y="2914650"/>
          <p14:tracePt t="2116" x="7956550" y="2832100"/>
          <p14:tracePt t="2133" x="7918450" y="2730500"/>
          <p14:tracePt t="2150" x="7899400" y="2628900"/>
          <p14:tracePt t="2166" x="7905750" y="2514600"/>
          <p14:tracePt t="2183" x="7950200" y="2413000"/>
          <p14:tracePt t="2200" x="8020050" y="2336800"/>
          <p14:tracePt t="2216" x="8102600" y="2292350"/>
          <p14:tracePt t="2233" x="8178800" y="2266950"/>
          <p14:tracePt t="2250" x="8261350" y="2247900"/>
          <p14:tracePt t="2266" x="8331200" y="2228850"/>
          <p14:tracePt t="2283" x="8388350" y="2222500"/>
          <p14:tracePt t="2299" x="8426450" y="2222500"/>
          <p14:tracePt t="2317" x="8458200" y="2222500"/>
          <p14:tracePt t="2333" x="8515350" y="2241550"/>
          <p14:tracePt t="2350" x="8578850" y="2273300"/>
          <p14:tracePt t="2366" x="8655050" y="2311400"/>
          <p14:tracePt t="2383" x="8712200" y="2343150"/>
          <p14:tracePt t="2400" x="8756650" y="2374900"/>
          <p14:tracePt t="2416" x="8788400" y="2413000"/>
          <p14:tracePt t="2432" x="8813800" y="2463800"/>
          <p14:tracePt t="2450" x="8832850" y="2520950"/>
          <p14:tracePt t="2467" x="8839200" y="2584450"/>
          <p14:tracePt t="2482" x="8839200" y="2647950"/>
          <p14:tracePt t="2500" x="8801100" y="2730500"/>
          <p14:tracePt t="2516" x="8737600" y="2794000"/>
          <p14:tracePt t="2534" x="8629650" y="2870200"/>
          <p14:tracePt t="2550" x="8528050" y="2914650"/>
          <p14:tracePt t="2552" x="8502650" y="2921000"/>
          <p14:tracePt t="2566" x="8432800" y="2946400"/>
          <p14:tracePt t="2584" x="8350250" y="2965450"/>
          <p14:tracePt t="2600" x="8280400" y="2971800"/>
          <p14:tracePt t="2616" x="8197850" y="2971800"/>
          <p14:tracePt t="2633" x="8115300" y="2940050"/>
          <p14:tracePt t="2649" x="8045450" y="2882900"/>
          <p14:tracePt t="2667" x="7981950" y="2794000"/>
          <p14:tracePt t="2683" x="7943850" y="2698750"/>
          <p14:tracePt t="2699" x="7931150" y="2603500"/>
          <p14:tracePt t="2717" x="7924800" y="2508250"/>
          <p14:tracePt t="2732" x="7962900" y="2419350"/>
          <p14:tracePt t="2749" x="8032750" y="2362200"/>
          <p14:tracePt t="2766" x="8140700" y="2330450"/>
          <p14:tracePt t="2783" x="8280400" y="2292350"/>
          <p14:tracePt t="2799" x="8413750" y="2279650"/>
          <p14:tracePt t="2816" x="8553450" y="2279650"/>
          <p14:tracePt t="2833" x="8699500" y="2298700"/>
          <p14:tracePt t="2849" x="8794750" y="2324100"/>
          <p14:tracePt t="2866" x="8858250" y="2349500"/>
          <p14:tracePt t="2882" x="8896350" y="2387600"/>
          <p14:tracePt t="2900" x="8928100" y="2463800"/>
          <p14:tracePt t="2917" x="8947150" y="2565400"/>
          <p14:tracePt t="2933" x="8947150" y="2660650"/>
          <p14:tracePt t="2950" x="8870950" y="2762250"/>
          <p14:tracePt t="2966" x="8756650" y="2819400"/>
          <p14:tracePt t="2982" x="8591550" y="2851150"/>
          <p14:tracePt t="3000" x="8426450" y="2857500"/>
          <p14:tracePt t="3016" x="8216900" y="2806700"/>
          <p14:tracePt t="3032" x="8058150" y="2736850"/>
          <p14:tracePt t="3050" x="7943850" y="2667000"/>
          <p14:tracePt t="3053" x="7931150" y="2647950"/>
          <p14:tracePt t="3066" x="7893050" y="2597150"/>
          <p14:tracePt t="3083" x="7867650" y="2508250"/>
          <p14:tracePt t="3099" x="7867650" y="2419350"/>
          <p14:tracePt t="3116" x="7893050" y="2330450"/>
          <p14:tracePt t="3133" x="7956550" y="2254250"/>
          <p14:tracePt t="3151" x="8039100" y="2197100"/>
          <p14:tracePt t="3167" x="8115300" y="2171700"/>
          <p14:tracePt t="3183" x="8185150" y="2146300"/>
          <p14:tracePt t="3199" x="8235950" y="2133600"/>
          <p14:tracePt t="3217" x="8261350" y="2127250"/>
          <p14:tracePt t="4410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50AC8D-1F4F-FAC5-9987-3547C724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431B93-7B3D-7D3B-FD4A-E5CAFDD73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Object Personalization</a:t>
            </a:r>
          </a:p>
          <a:p>
            <a:pPr lvl="1"/>
            <a:r>
              <a:rPr lang="en-US" altLang="zh-TW" dirty="0"/>
              <a:t>Textual Inversion</a:t>
            </a:r>
          </a:p>
          <a:p>
            <a:pPr lvl="1"/>
            <a:r>
              <a:rPr lang="en-US" altLang="zh-TW" dirty="0" err="1"/>
              <a:t>DreamBooth</a:t>
            </a:r>
            <a:endParaRPr lang="en-US" altLang="zh-TW" dirty="0"/>
          </a:p>
          <a:p>
            <a:r>
              <a:rPr lang="en-US" altLang="zh-TW" dirty="0"/>
              <a:t>Concept Personalization</a:t>
            </a:r>
          </a:p>
          <a:p>
            <a:pPr lvl="1"/>
            <a:r>
              <a:rPr lang="en-US" altLang="zh-TW" dirty="0"/>
              <a:t>LEGO</a:t>
            </a:r>
            <a:endParaRPr lang="zh-TW" altLang="en-US" dirty="0"/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A1428FA0-0AAE-4117-33B5-B4831D8D3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06"/>
    </mc:Choice>
    <mc:Fallback xmlns="">
      <p:transition spd="slow" advTm="6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82" x="450850" y="5530850"/>
          <p14:tracePt t="3329" x="457200" y="5518150"/>
          <p14:tracePt t="3334" x="463550" y="5511800"/>
          <p14:tracePt t="3345" x="495300" y="5492750"/>
          <p14:tracePt t="3359" x="527050" y="5467350"/>
          <p14:tracePt t="3376" x="552450" y="5454650"/>
          <p14:tracePt t="3393" x="571500" y="5448300"/>
          <p14:tracePt t="3471" x="577850" y="5448300"/>
          <p14:tracePt t="3489" x="584200" y="5448300"/>
          <p14:tracePt t="3508" x="590550" y="5448300"/>
          <p14:tracePt t="3529" x="603250" y="5448300"/>
          <p14:tracePt t="3547" x="622300" y="5448300"/>
          <p14:tracePt t="3563" x="641350" y="5448300"/>
          <p14:tracePt t="3579" x="647700" y="5441950"/>
          <p14:tracePt t="3596" x="654050" y="5429250"/>
          <p14:tracePt t="3613" x="654050" y="5422900"/>
          <p14:tracePt t="3629" x="647700" y="5422900"/>
          <p14:tracePt t="3647" x="654050" y="5410200"/>
          <p14:tracePt t="3662" x="673100" y="5384800"/>
          <p14:tracePt t="3679" x="692150" y="5289550"/>
          <p14:tracePt t="3696" x="698500" y="5283200"/>
          <p14:tracePt t="3713" x="787400" y="5232400"/>
          <p14:tracePt t="3728" x="819150" y="5226050"/>
          <p14:tracePt t="3997" x="819150" y="5219700"/>
          <p14:tracePt t="4002" x="831850" y="5219700"/>
          <p14:tracePt t="4013" x="857250" y="5207000"/>
          <p14:tracePt t="4030" x="895350" y="5200650"/>
          <p14:tracePt t="4047" x="920750" y="5187950"/>
          <p14:tracePt t="4062" x="927100" y="5187950"/>
          <p14:tracePt t="4087" x="927100" y="5181600"/>
          <p14:tracePt t="4096" x="933450" y="5181600"/>
          <p14:tracePt t="4113" x="939800" y="5175250"/>
          <p14:tracePt t="4130" x="939800" y="5168900"/>
          <p14:tracePt t="4146" x="946150" y="5168900"/>
          <p14:tracePt t="4163" x="952500" y="5175250"/>
          <p14:tracePt t="4179" x="958850" y="5181600"/>
          <p14:tracePt t="4196" x="965200" y="5187950"/>
          <p14:tracePt t="4214" x="977900" y="5194300"/>
          <p14:tracePt t="4231" x="990600" y="5194300"/>
          <p14:tracePt t="4246" x="996950" y="5194300"/>
          <p14:tracePt t="4263" x="1003300" y="5187950"/>
          <p14:tracePt t="4280" x="1016000" y="5187950"/>
          <p14:tracePt t="4297" x="1022350" y="5181600"/>
          <p14:tracePt t="4312" x="1035050" y="5175250"/>
          <p14:tracePt t="4330" x="1035050" y="5162550"/>
          <p14:tracePt t="4347" x="1041400" y="5156200"/>
          <p14:tracePt t="4364" x="1041400" y="5143500"/>
          <p14:tracePt t="4380" x="1041400" y="5137150"/>
          <p14:tracePt t="4397" x="1041400" y="5130800"/>
          <p14:tracePt t="4422" x="1041400" y="5124450"/>
          <p14:tracePt t="4455" x="1041400" y="5118100"/>
          <p14:tracePt t="4481" x="1041400" y="5111750"/>
          <p14:tracePt t="4488" x="1041400" y="5105400"/>
          <p14:tracePt t="4533" x="1047750" y="5105400"/>
          <p14:tracePt t="4639" x="1047750" y="5099050"/>
          <p14:tracePt t="31025" x="1035050" y="5092700"/>
          <p14:tracePt t="31030" x="1003300" y="5086350"/>
          <p14:tracePt t="31037" x="965200" y="5067300"/>
          <p14:tracePt t="31054" x="863600" y="5029200"/>
          <p14:tracePt t="31071" x="844550" y="5022850"/>
          <p14:tracePt t="31089" x="844550" y="5010150"/>
          <p14:tracePt t="31104" x="876300" y="4978400"/>
          <p14:tracePt t="31122" x="996950" y="4946650"/>
          <p14:tracePt t="31138" x="1117600" y="4933950"/>
          <p14:tracePt t="31153" x="1225550" y="4933950"/>
          <p14:tracePt t="31179" x="1301750" y="4946650"/>
          <p14:tracePt t="31196" x="1308100" y="4953000"/>
          <p14:tracePt t="31592" x="1301750" y="4946650"/>
          <p14:tracePt t="31595" x="1295400" y="4940300"/>
          <p14:tracePt t="31606" x="1282700" y="4921250"/>
          <p14:tracePt t="31620" x="1257300" y="4902200"/>
          <p14:tracePt t="31680" x="1257300" y="4895850"/>
          <p14:tracePt t="31684" x="1257300" y="4889500"/>
          <p14:tracePt t="31691" x="1257300" y="4883150"/>
          <p14:tracePt t="31714" x="1257300" y="4845050"/>
          <p14:tracePt t="31730" x="1263650" y="4826000"/>
          <p14:tracePt t="31746" x="1270000" y="4806950"/>
          <p14:tracePt t="31762" x="1282700" y="4806950"/>
          <p14:tracePt t="31805" x="1289050" y="4806950"/>
          <p14:tracePt t="31811" x="1295400" y="4806950"/>
          <p14:tracePt t="31817" x="1301750" y="4806950"/>
          <p14:tracePt t="31830" x="1314450" y="4806950"/>
          <p14:tracePt t="31847" x="1333500" y="4800600"/>
          <p14:tracePt t="31863" x="1352550" y="4794250"/>
          <p14:tracePt t="31880" x="1358900" y="4787900"/>
          <p14:tracePt t="31975" x="1358900" y="4781550"/>
          <p14:tracePt t="32734" x="1358900" y="4775200"/>
          <p14:tracePt t="60854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1BC7DD-7096-9EBE-1B6D-729D61A5E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Textual Inversion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424207A-EB3E-FABD-09EA-076395ABE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979" y="2095172"/>
            <a:ext cx="1663646" cy="1407111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05A2E71-AE25-3C3F-A2E2-6578324D7C84}"/>
              </a:ext>
            </a:extLst>
          </p:cNvPr>
          <p:cNvGrpSpPr/>
          <p:nvPr/>
        </p:nvGrpSpPr>
        <p:grpSpPr>
          <a:xfrm>
            <a:off x="1044102" y="2222770"/>
            <a:ext cx="4883065" cy="1206230"/>
            <a:chOff x="714306" y="2149960"/>
            <a:chExt cx="4883065" cy="1206230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97F06155-0283-2D24-7D9A-007C48CDEF4B}"/>
                </a:ext>
              </a:extLst>
            </p:cNvPr>
            <p:cNvSpPr/>
            <p:nvPr/>
          </p:nvSpPr>
          <p:spPr>
            <a:xfrm>
              <a:off x="2849928" y="2149960"/>
              <a:ext cx="1640732" cy="120623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Diffusion Model</a:t>
              </a:r>
              <a:endParaRPr lang="zh-TW" altLang="en-US" dirty="0"/>
            </a:p>
          </p:txBody>
        </p:sp>
        <p:cxnSp>
          <p:nvCxnSpPr>
            <p:cNvPr id="12" name="直線單箭頭接點 11">
              <a:extLst>
                <a:ext uri="{FF2B5EF4-FFF2-40B4-BE49-F238E27FC236}">
                  <a16:creationId xmlns:a16="http://schemas.microsoft.com/office/drawing/2014/main" id="{0666D68A-3283-0775-DEE5-2CE9C62B8F6D}"/>
                </a:ext>
              </a:extLst>
            </p:cNvPr>
            <p:cNvCxnSpPr>
              <a:cxnSpLocks/>
              <a:stCxn id="14" idx="3"/>
              <a:endCxn id="11" idx="1"/>
            </p:cNvCxnSpPr>
            <p:nvPr/>
          </p:nvCxnSpPr>
          <p:spPr>
            <a:xfrm>
              <a:off x="2086252" y="2753075"/>
              <a:ext cx="763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2998FD24-8CF4-B210-1802-62B4D776D331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4490660" y="2753075"/>
              <a:ext cx="11067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D8E3C0FA-99ED-7115-CB7E-BFEE6235A18D}"/>
                    </a:ext>
                  </a:extLst>
                </p:cNvPr>
                <p:cNvSpPr txBox="1"/>
                <p:nvPr/>
              </p:nvSpPr>
              <p:spPr>
                <a:xfrm>
                  <a:off x="714306" y="2568409"/>
                  <a:ext cx="137194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TW" sz="1800" dirty="0">
                      <a:ea typeface="微軟正黑體" panose="020B0604030504040204" pitchFamily="34" charset="-120"/>
                    </a:rPr>
                    <a:t>A photo of </a:t>
                  </a:r>
                  <a14:m>
                    <m:oMath xmlns:m="http://schemas.openxmlformats.org/officeDocument/2006/math">
                      <m:r>
                        <a:rPr lang="zh-TW" altLang="en-US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軟正黑體" panose="020B0604030504040204" pitchFamily="34" charset="-120"/>
                        </a:rPr>
                        <m:t>𝝊</m:t>
                      </m:r>
                    </m:oMath>
                  </a14:m>
                  <a:endPara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mc:Choice>
          <mc:Fallback xmlns="">
            <p:sp>
              <p:nvSpPr>
                <p:cNvPr id="14" name="文字方塊 13">
                  <a:extLst>
                    <a:ext uri="{FF2B5EF4-FFF2-40B4-BE49-F238E27FC236}">
                      <a16:creationId xmlns:a16="http://schemas.microsoft.com/office/drawing/2014/main" id="{D8E3C0FA-99ED-7115-CB7E-BFEE6235A1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306" y="2568409"/>
                  <a:ext cx="137194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667" t="-8197" b="-2459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0ADFD09F-C2ED-9828-6625-274E6B068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4" t="50111" r="55451" b="4723"/>
          <a:stretch/>
        </p:blipFill>
        <p:spPr>
          <a:xfrm>
            <a:off x="5943191" y="2222770"/>
            <a:ext cx="940342" cy="1151917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E39CFC46-B8C9-775A-FBDE-84960864E0ED}"/>
              </a:ext>
            </a:extLst>
          </p:cNvPr>
          <p:cNvCxnSpPr>
            <a:stCxn id="17" idx="3"/>
            <a:endCxn id="4" idx="1"/>
          </p:cNvCxnSpPr>
          <p:nvPr/>
        </p:nvCxnSpPr>
        <p:spPr>
          <a:xfrm flipV="1">
            <a:off x="6883533" y="2798728"/>
            <a:ext cx="2229446" cy="1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E62FBA4-0117-8B3C-578F-A3123FAD3CF4}"/>
              </a:ext>
            </a:extLst>
          </p:cNvPr>
          <p:cNvSpPr txBox="1"/>
          <p:nvPr/>
        </p:nvSpPr>
        <p:spPr>
          <a:xfrm>
            <a:off x="7565173" y="2326083"/>
            <a:ext cx="8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L2 Loss</a:t>
            </a:r>
            <a:endParaRPr lang="zh-TW" altLang="en-US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86C436F5-74F1-DFFE-F0D9-1B607A5106CE}"/>
              </a:ext>
            </a:extLst>
          </p:cNvPr>
          <p:cNvGrpSpPr/>
          <p:nvPr/>
        </p:nvGrpSpPr>
        <p:grpSpPr>
          <a:xfrm>
            <a:off x="2534713" y="4564197"/>
            <a:ext cx="6784907" cy="2189217"/>
            <a:chOff x="2109194" y="4391634"/>
            <a:chExt cx="6784907" cy="2189217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433BEA36-030E-85B4-FFC6-E1BE092B5E61}"/>
                </a:ext>
              </a:extLst>
            </p:cNvPr>
            <p:cNvGrpSpPr/>
            <p:nvPr/>
          </p:nvGrpSpPr>
          <p:grpSpPr>
            <a:xfrm>
              <a:off x="2109194" y="4391634"/>
              <a:ext cx="5530041" cy="2189217"/>
              <a:chOff x="4523920" y="2061282"/>
              <a:chExt cx="5530041" cy="2189217"/>
            </a:xfrm>
          </p:grpSpPr>
          <p:pic>
            <p:nvPicPr>
              <p:cNvPr id="32" name="Picture 6" descr="User Icon&quot; 影像– 瀏覽9,264 個素材庫相片、向量圖和影片| Adobe Stock">
                <a:extLst>
                  <a:ext uri="{FF2B5EF4-FFF2-40B4-BE49-F238E27FC236}">
                    <a16:creationId xmlns:a16="http://schemas.microsoft.com/office/drawing/2014/main" id="{0F2C7FB1-3807-30BA-B1BB-A3FEDA9A3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920" y="3403791"/>
                <a:ext cx="1086609" cy="846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語音泡泡: 橢圓形 32">
                <a:extLst>
                  <a:ext uri="{FF2B5EF4-FFF2-40B4-BE49-F238E27FC236}">
                    <a16:creationId xmlns:a16="http://schemas.microsoft.com/office/drawing/2014/main" id="{FDFB6992-37AC-192C-5EF5-8ADC0D67624E}"/>
                  </a:ext>
                </a:extLst>
              </p:cNvPr>
              <p:cNvSpPr/>
              <p:nvPr/>
            </p:nvSpPr>
            <p:spPr>
              <a:xfrm>
                <a:off x="4678216" y="2061282"/>
                <a:ext cx="1864626" cy="1325563"/>
              </a:xfrm>
              <a:prstGeom prst="wedgeEllipseCallou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34" name="群組 33">
                <a:extLst>
                  <a:ext uri="{FF2B5EF4-FFF2-40B4-BE49-F238E27FC236}">
                    <a16:creationId xmlns:a16="http://schemas.microsoft.com/office/drawing/2014/main" id="{8B75BFBF-3068-C78A-41A7-2F0239862D8B}"/>
                  </a:ext>
                </a:extLst>
              </p:cNvPr>
              <p:cNvGrpSpPr/>
              <p:nvPr/>
            </p:nvGrpSpPr>
            <p:grpSpPr>
              <a:xfrm>
                <a:off x="4678216" y="2192697"/>
                <a:ext cx="5375745" cy="1206230"/>
                <a:chOff x="221626" y="2149960"/>
                <a:chExt cx="5375745" cy="1206230"/>
              </a:xfrm>
            </p:grpSpPr>
            <p:sp>
              <p:nvSpPr>
                <p:cNvPr id="35" name="矩形: 圓角 34">
                  <a:extLst>
                    <a:ext uri="{FF2B5EF4-FFF2-40B4-BE49-F238E27FC236}">
                      <a16:creationId xmlns:a16="http://schemas.microsoft.com/office/drawing/2014/main" id="{849D6688-85BB-F1AA-D8A7-7A4DE90E865F}"/>
                    </a:ext>
                  </a:extLst>
                </p:cNvPr>
                <p:cNvSpPr/>
                <p:nvPr/>
              </p:nvSpPr>
              <p:spPr>
                <a:xfrm>
                  <a:off x="2849928" y="2149960"/>
                  <a:ext cx="1640732" cy="1206230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 dirty="0"/>
                    <a:t>Diffusion Model</a:t>
                  </a:r>
                  <a:endParaRPr lang="zh-TW" altLang="en-US" dirty="0"/>
                </a:p>
              </p:txBody>
            </p:sp>
            <p:cxnSp>
              <p:nvCxnSpPr>
                <p:cNvPr id="36" name="直線單箭頭接點 35">
                  <a:extLst>
                    <a:ext uri="{FF2B5EF4-FFF2-40B4-BE49-F238E27FC236}">
                      <a16:creationId xmlns:a16="http://schemas.microsoft.com/office/drawing/2014/main" id="{1595BD2B-0B02-8ABC-510B-033BB067E85C}"/>
                    </a:ext>
                  </a:extLst>
                </p:cNvPr>
                <p:cNvCxnSpPr>
                  <a:stCxn id="38" idx="3"/>
                  <a:endCxn id="35" idx="1"/>
                </p:cNvCxnSpPr>
                <p:nvPr/>
              </p:nvCxnSpPr>
              <p:spPr>
                <a:xfrm>
                  <a:off x="2086252" y="2749989"/>
                  <a:ext cx="763676" cy="308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線單箭頭接點 36">
                  <a:extLst>
                    <a:ext uri="{FF2B5EF4-FFF2-40B4-BE49-F238E27FC236}">
                      <a16:creationId xmlns:a16="http://schemas.microsoft.com/office/drawing/2014/main" id="{FE95B3D0-D180-0C27-17DF-8E306A9DA060}"/>
                    </a:ext>
                  </a:extLst>
                </p:cNvPr>
                <p:cNvCxnSpPr>
                  <a:stCxn id="35" idx="3"/>
                </p:cNvCxnSpPr>
                <p:nvPr/>
              </p:nvCxnSpPr>
              <p:spPr>
                <a:xfrm>
                  <a:off x="4490660" y="2753075"/>
                  <a:ext cx="110671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文字方塊 37">
                      <a:extLst>
                        <a:ext uri="{FF2B5EF4-FFF2-40B4-BE49-F238E27FC236}">
                          <a16:creationId xmlns:a16="http://schemas.microsoft.com/office/drawing/2014/main" id="{37A9BF78-AA68-9BB3-8098-586A32E1B1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1626" y="2426823"/>
                      <a:ext cx="186462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r>
                            <a:rPr lang="zh-TW" alt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軟正黑體" panose="020B0604030504040204" pitchFamily="34" charset="-120"/>
                            </a:rPr>
                            <m:t>𝝊</m:t>
                          </m:r>
                        </m:oMath>
                      </a14:m>
                      <a:r>
                        <a:rPr lang="zh-TW" altLang="en-US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小狗在水裡游泳</a:t>
                      </a:r>
                    </a:p>
                  </p:txBody>
                </p:sp>
              </mc:Choice>
              <mc:Fallback xmlns="">
                <p:sp>
                  <p:nvSpPr>
                    <p:cNvPr id="31" name="文字方塊 30">
                      <a:extLst>
                        <a:ext uri="{FF2B5EF4-FFF2-40B4-BE49-F238E27FC236}">
                          <a16:creationId xmlns:a16="http://schemas.microsoft.com/office/drawing/2014/main" id="{AB51E1E9-5232-647A-6022-2DACC87C25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1626" y="2426823"/>
                      <a:ext cx="1864626" cy="646331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t="-4717" b="-1415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TW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F458BB6B-7672-6E1F-7273-71DA06FC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39235" y="4517112"/>
              <a:ext cx="1254866" cy="1132598"/>
            </a:xfrm>
            <a:prstGeom prst="rect">
              <a:avLst/>
            </a:prstGeom>
          </p:spPr>
        </p:pic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53117D6-431E-9BC5-8F7D-ECBE8E15E0A9}"/>
              </a:ext>
            </a:extLst>
          </p:cNvPr>
          <p:cNvGrpSpPr/>
          <p:nvPr/>
        </p:nvGrpSpPr>
        <p:grpSpPr>
          <a:xfrm>
            <a:off x="2247089" y="2825885"/>
            <a:ext cx="5723107" cy="1334636"/>
            <a:chOff x="2247089" y="2825885"/>
            <a:chExt cx="5723107" cy="1334636"/>
          </a:xfrm>
        </p:grpSpPr>
        <p:cxnSp>
          <p:nvCxnSpPr>
            <p:cNvPr id="5" name="直線單箭頭接點 4">
              <a:extLst>
                <a:ext uri="{FF2B5EF4-FFF2-40B4-BE49-F238E27FC236}">
                  <a16:creationId xmlns:a16="http://schemas.microsoft.com/office/drawing/2014/main" id="{6E91A95F-0BCF-115C-02DC-1B210F98D2DB}"/>
                </a:ext>
              </a:extLst>
            </p:cNvPr>
            <p:cNvCxnSpPr>
              <a:cxnSpLocks/>
            </p:cNvCxnSpPr>
            <p:nvPr/>
          </p:nvCxnSpPr>
          <p:spPr>
            <a:xfrm>
              <a:off x="7970196" y="2825885"/>
              <a:ext cx="0" cy="1334636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6" name="直線單箭頭接點 5">
              <a:extLst>
                <a:ext uri="{FF2B5EF4-FFF2-40B4-BE49-F238E27FC236}">
                  <a16:creationId xmlns:a16="http://schemas.microsoft.com/office/drawing/2014/main" id="{EBBCF402-3533-169B-A957-D005413BEFCD}"/>
                </a:ext>
              </a:extLst>
            </p:cNvPr>
            <p:cNvCxnSpPr>
              <a:cxnSpLocks/>
            </p:cNvCxnSpPr>
            <p:nvPr/>
          </p:nvCxnSpPr>
          <p:spPr>
            <a:xfrm>
              <a:off x="2247089" y="2952670"/>
              <a:ext cx="0" cy="1207851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arrow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直線單箭頭接點 8">
              <a:extLst>
                <a:ext uri="{FF2B5EF4-FFF2-40B4-BE49-F238E27FC236}">
                  <a16:creationId xmlns:a16="http://schemas.microsoft.com/office/drawing/2014/main" id="{448B0DC2-AFD2-34BE-FE8F-4D14726127F7}"/>
                </a:ext>
              </a:extLst>
            </p:cNvPr>
            <p:cNvCxnSpPr>
              <a:cxnSpLocks/>
            </p:cNvCxnSpPr>
            <p:nvPr/>
          </p:nvCxnSpPr>
          <p:spPr>
            <a:xfrm>
              <a:off x="2247089" y="4160521"/>
              <a:ext cx="5723107" cy="0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3AFD94A-4F07-6476-1C21-F264D1530934}"/>
              </a:ext>
            </a:extLst>
          </p:cNvPr>
          <p:cNvSpPr txBox="1"/>
          <p:nvPr/>
        </p:nvSpPr>
        <p:spPr>
          <a:xfrm>
            <a:off x="4700016" y="3803904"/>
            <a:ext cx="93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2"/>
                </a:solidFill>
              </a:rPr>
              <a:t>update</a:t>
            </a:r>
            <a:endParaRPr lang="zh-TW" altLang="en-US" b="1" dirty="0">
              <a:solidFill>
                <a:schemeClr val="accent2"/>
              </a:solidFill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DCCF0FD2-1BC3-39CF-B15C-BCFCAF9B87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238818" y="1991592"/>
            <a:ext cx="629634" cy="486519"/>
          </a:xfrm>
          <a:prstGeom prst="rect">
            <a:avLst/>
          </a:prstGeom>
        </p:spPr>
      </p:pic>
      <p:pic>
        <p:nvPicPr>
          <p:cNvPr id="15" name="音訊 14">
            <a:hlinkClick r:id="" action="ppaction://media"/>
            <a:extLst>
              <a:ext uri="{FF2B5EF4-FFF2-40B4-BE49-F238E27FC236}">
                <a16:creationId xmlns:a16="http://schemas.microsoft.com/office/drawing/2014/main" id="{DBFDED2E-6A96-ADF2-F861-38CE4E7C4B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90"/>
    </mc:Choice>
    <mc:Fallback xmlns="">
      <p:transition spd="slow" advTm="5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16" x="736600" y="5518150"/>
          <p14:tracePt t="2404" x="736600" y="5511800"/>
          <p14:tracePt t="2408" x="749300" y="5486400"/>
          <p14:tracePt t="2415" x="774700" y="5441950"/>
          <p14:tracePt t="2448" x="914400" y="5219700"/>
          <p14:tracePt t="2481" x="1092200" y="4921250"/>
          <p14:tracePt t="2514" x="1225550" y="4584700"/>
          <p14:tracePt t="2532" x="1295400" y="4438650"/>
          <p14:tracePt t="2535" x="1295400" y="4425950"/>
          <p14:tracePt t="2549" x="1327150" y="4368800"/>
          <p14:tracePt t="2567" x="1346200" y="4330700"/>
          <p14:tracePt t="2568" x="1352550" y="4324350"/>
          <p14:tracePt t="2582" x="1358900" y="4311650"/>
          <p14:tracePt t="2599" x="1371600" y="4305300"/>
          <p14:tracePt t="2617" x="1384300" y="4298950"/>
          <p14:tracePt t="2633" x="1397000" y="4286250"/>
          <p14:tracePt t="2648" x="1422400" y="4279900"/>
          <p14:tracePt t="2667" x="1435100" y="4273550"/>
          <p14:tracePt t="2682" x="1441450" y="4273550"/>
          <p14:tracePt t="2699" x="1447800" y="4267200"/>
          <p14:tracePt t="2716" x="1454150" y="4260850"/>
          <p14:tracePt t="2732" x="1466850" y="4248150"/>
          <p14:tracePt t="2749" x="1479550" y="4241800"/>
          <p14:tracePt t="2766" x="1492250" y="4229100"/>
          <p14:tracePt t="2782" x="1517650" y="4210050"/>
          <p14:tracePt t="2799" x="1530350" y="4191000"/>
          <p14:tracePt t="2816" x="1549400" y="4171950"/>
          <p14:tracePt t="2832" x="1549400" y="4165600"/>
          <p14:tracePt t="2848" x="1562100" y="4146550"/>
          <p14:tracePt t="2867" x="1574800" y="4140200"/>
          <p14:tracePt t="2931" x="1574800" y="4133850"/>
          <p14:tracePt t="4206" x="1574800" y="4127500"/>
          <p14:tracePt t="4211" x="1574800" y="4121150"/>
          <p14:tracePt t="4216" x="1568450" y="4102100"/>
          <p14:tracePt t="4233" x="1549400" y="4064000"/>
          <p14:tracePt t="4249" x="1543050" y="4044950"/>
          <p14:tracePt t="4265" x="1536700" y="4038600"/>
          <p14:tracePt t="4280" x="1536700" y="4032250"/>
          <p14:tracePt t="4316" x="1536700" y="4025900"/>
          <p14:tracePt t="4433" x="1536700" y="4019550"/>
          <p14:tracePt t="4436" x="1536700" y="4013200"/>
          <p14:tracePt t="4448" x="1536700" y="4000500"/>
          <p14:tracePt t="4468" x="1536700" y="3987800"/>
          <p14:tracePt t="4482" x="1543050" y="3975100"/>
          <p14:tracePt t="4498" x="1549400" y="3962400"/>
          <p14:tracePt t="4518" x="1555750" y="3943350"/>
          <p14:tracePt t="4533" x="1568450" y="3917950"/>
          <p14:tracePt t="4549" x="1581150" y="3892550"/>
          <p14:tracePt t="4567" x="1593850" y="3854450"/>
          <p14:tracePt t="4583" x="1606550" y="3822700"/>
          <p14:tracePt t="4601" x="1612900" y="3803650"/>
          <p14:tracePt t="4602" x="1612900" y="3797300"/>
          <p14:tracePt t="4615" x="1612900" y="3790950"/>
          <p14:tracePt t="4633" x="1619250" y="3771900"/>
          <p14:tracePt t="4649" x="1625600" y="3752850"/>
          <p14:tracePt t="4667" x="1644650" y="3727450"/>
          <p14:tracePt t="4668" x="1644650" y="3721100"/>
          <p14:tracePt t="4683" x="1657350" y="3702050"/>
          <p14:tracePt t="4699" x="1676400" y="3676650"/>
          <p14:tracePt t="4716" x="1695450" y="3644900"/>
          <p14:tracePt t="4732" x="1708150" y="3632200"/>
          <p14:tracePt t="4749" x="1708150" y="3625850"/>
          <p14:tracePt t="4767" x="1720850" y="3613150"/>
          <p14:tracePt t="5335" x="1720850" y="3606800"/>
          <p14:tracePt t="5339" x="1720850" y="3594100"/>
          <p14:tracePt t="5349" x="1733550" y="3543300"/>
          <p14:tracePt t="5366" x="1746250" y="3492500"/>
          <p14:tracePt t="5381" x="1758950" y="3441700"/>
          <p14:tracePt t="5400" x="1778000" y="3371850"/>
          <p14:tracePt t="5414" x="1790700" y="3314700"/>
          <p14:tracePt t="5450" x="1816100" y="3225800"/>
          <p14:tracePt t="5484" x="1854200" y="3130550"/>
          <p14:tracePt t="5517" x="1905000" y="3035300"/>
          <p14:tracePt t="5532" x="1936750" y="2990850"/>
          <p14:tracePt t="5548" x="1962150" y="2940050"/>
          <p14:tracePt t="5565" x="1981200" y="2901950"/>
          <p14:tracePt t="5568" x="1987550" y="2895600"/>
          <p14:tracePt t="5583" x="2012950" y="2857500"/>
          <p14:tracePt t="5601" x="2038350" y="2806700"/>
          <p14:tracePt t="5615" x="2057400" y="2774950"/>
          <p14:tracePt t="5632" x="2070100" y="2743200"/>
          <p14:tracePt t="5648" x="2076450" y="2730500"/>
          <p14:tracePt t="5665" x="2076450" y="2724150"/>
          <p14:tracePt t="5743" x="2082800" y="2724150"/>
          <p14:tracePt t="5754" x="2082800" y="2717800"/>
          <p14:tracePt t="5762" x="2082800" y="2711450"/>
          <p14:tracePt t="12336" x="2089150" y="2711450"/>
          <p14:tracePt t="12340" x="2095500" y="2711450"/>
          <p14:tracePt t="12357" x="2133600" y="2711450"/>
          <p14:tracePt t="12489" x="2139950" y="2711450"/>
          <p14:tracePt t="12493" x="2146300" y="2705100"/>
          <p14:tracePt t="12508" x="2171700" y="2686050"/>
          <p14:tracePt t="12521" x="2178050" y="2673350"/>
          <p14:tracePt t="12541" x="2197100" y="2660650"/>
          <p14:tracePt t="12557" x="2203450" y="2660650"/>
          <p14:tracePt t="12574" x="2209800" y="2654300"/>
          <p14:tracePt t="12600" x="2228850" y="2654300"/>
          <p14:tracePt t="12615" x="2247900" y="2654300"/>
          <p14:tracePt t="12634" x="2279650" y="2654300"/>
          <p14:tracePt t="12650" x="2305050" y="2654300"/>
          <p14:tracePt t="12667" x="2330450" y="2660650"/>
          <p14:tracePt t="12682" x="2343150" y="2660650"/>
          <p14:tracePt t="12731" x="2343150" y="2667000"/>
          <p14:tracePt t="12734" x="2349500" y="2667000"/>
          <p14:tracePt t="12750" x="2349500" y="2673350"/>
          <p14:tracePt t="12768" x="2355850" y="2686050"/>
          <p14:tracePt t="12783" x="2368550" y="2698750"/>
          <p14:tracePt t="12800" x="2381250" y="2724150"/>
          <p14:tracePt t="12816" x="2387600" y="2743200"/>
          <p14:tracePt t="12833" x="2393950" y="2755900"/>
          <p14:tracePt t="12849" x="2400300" y="2774950"/>
          <p14:tracePt t="12865" x="2400300" y="2794000"/>
          <p14:tracePt t="12882" x="2400300" y="2819400"/>
          <p14:tracePt t="12900" x="2400300" y="2825750"/>
          <p14:tracePt t="12916" x="2400300" y="2838450"/>
          <p14:tracePt t="12932" x="2400300" y="2857500"/>
          <p14:tracePt t="12949" x="2400300" y="2876550"/>
          <p14:tracePt t="12966" x="2400300" y="2882900"/>
          <p14:tracePt t="12983" x="2400300" y="2895600"/>
          <p14:tracePt t="12999" x="2400300" y="2901950"/>
          <p14:tracePt t="13030" x="2400300" y="2908300"/>
          <p14:tracePt t="13034" x="2400300" y="2914650"/>
          <p14:tracePt t="13049" x="2387600" y="2933700"/>
          <p14:tracePt t="13066" x="2374900" y="2952750"/>
          <p14:tracePt t="13083" x="2362200" y="2978150"/>
          <p14:tracePt t="13099" x="2349500" y="2990850"/>
          <p14:tracePt t="13116" x="2343150" y="3003550"/>
          <p14:tracePt t="13133" x="2330450" y="3009900"/>
          <p14:tracePt t="13187" x="2324100" y="3009900"/>
          <p14:tracePt t="13192" x="2311400" y="3016250"/>
          <p14:tracePt t="13199" x="2305050" y="3016250"/>
          <p14:tracePt t="13217" x="2260600" y="3022600"/>
          <p14:tracePt t="13218" x="2254250" y="3022600"/>
          <p14:tracePt t="13234" x="2222500" y="3022600"/>
          <p14:tracePt t="13249" x="2209800" y="3022600"/>
          <p14:tracePt t="13266" x="2203450" y="3022600"/>
          <p14:tracePt t="13282" x="2197100" y="3022600"/>
          <p14:tracePt t="13299" x="2184400" y="3022600"/>
          <p14:tracePt t="13315" x="2159000" y="3022600"/>
          <p14:tracePt t="13333" x="2139950" y="3022600"/>
          <p14:tracePt t="13350" x="2127250" y="3022600"/>
          <p14:tracePt t="13366" x="2120900" y="3022600"/>
          <p14:tracePt t="13398" x="2114550" y="3016250"/>
          <p14:tracePt t="13404" x="2108200" y="3009900"/>
          <p14:tracePt t="13416" x="2095500" y="3003550"/>
          <p14:tracePt t="13432" x="2089150" y="2990850"/>
          <p14:tracePt t="13449" x="2082800" y="2984500"/>
          <p14:tracePt t="13468" x="2076450" y="2984500"/>
          <p14:tracePt t="13484" x="2070100" y="2978150"/>
          <p14:tracePt t="13499" x="2057400" y="2965450"/>
          <p14:tracePt t="13515" x="2044700" y="2940050"/>
          <p14:tracePt t="13533" x="2032000" y="2921000"/>
          <p14:tracePt t="13549" x="2025650" y="2901950"/>
          <p14:tracePt t="13567" x="2025650" y="2876550"/>
          <p14:tracePt t="13583" x="2025650" y="2857500"/>
          <p14:tracePt t="13600" x="2025650" y="2838450"/>
          <p14:tracePt t="13616" x="2025650" y="2813050"/>
          <p14:tracePt t="13632" x="2025650" y="2800350"/>
          <p14:tracePt t="13649" x="2025650" y="2774950"/>
          <p14:tracePt t="13668" x="2032000" y="2755900"/>
          <p14:tracePt t="13683" x="2038350" y="2736850"/>
          <p14:tracePt t="13700" x="2051050" y="2717800"/>
          <p14:tracePt t="13716" x="2057400" y="2705100"/>
          <p14:tracePt t="13733" x="2070100" y="2686050"/>
          <p14:tracePt t="13749" x="2082800" y="2673350"/>
          <p14:tracePt t="13766" x="2089150" y="2667000"/>
          <p14:tracePt t="13782" x="2095500" y="2660650"/>
          <p14:tracePt t="13799" x="2101850" y="2654300"/>
          <p14:tracePt t="13816" x="2114550" y="2647950"/>
          <p14:tracePt t="13833" x="2120900" y="2641600"/>
          <p14:tracePt t="13849" x="2146300" y="2635250"/>
          <p14:tracePt t="13866" x="2178050" y="2628900"/>
          <p14:tracePt t="13881" x="2197100" y="2628900"/>
          <p14:tracePt t="13899" x="2216150" y="2622550"/>
          <p14:tracePt t="13916" x="2222500" y="2622550"/>
          <p14:tracePt t="13947" x="2228850" y="2622550"/>
          <p14:tracePt t="13952" x="2235200" y="2622550"/>
          <p14:tracePt t="13966" x="2247900" y="2622550"/>
          <p14:tracePt t="13983" x="2260600" y="2622550"/>
          <p14:tracePt t="13999" x="2266950" y="2622550"/>
          <p14:tracePt t="14015" x="2273300" y="2622550"/>
          <p14:tracePt t="14033" x="2286000" y="2622550"/>
          <p14:tracePt t="14050" x="2305050" y="2622550"/>
          <p14:tracePt t="14065" x="2324100" y="2622550"/>
          <p14:tracePt t="14082" x="2343150" y="2622550"/>
          <p14:tracePt t="14099" x="2362200" y="2622550"/>
          <p14:tracePt t="14117" x="2381250" y="2628900"/>
          <p14:tracePt t="14132" x="2393950" y="2628900"/>
          <p14:tracePt t="14149" x="2425700" y="2635250"/>
          <p14:tracePt t="14166" x="2451100" y="2635250"/>
          <p14:tracePt t="14182" x="2457450" y="2641600"/>
          <p14:tracePt t="14199" x="2463800" y="2641600"/>
          <p14:tracePt t="14216" x="2470150" y="2641600"/>
          <p14:tracePt t="14244" x="2470150" y="2647950"/>
          <p14:tracePt t="14254" x="2470150" y="2654300"/>
          <p14:tracePt t="14265" x="2482850" y="2667000"/>
          <p14:tracePt t="14283" x="2489200" y="2679700"/>
          <p14:tracePt t="14299" x="2495550" y="2686050"/>
          <p14:tracePt t="14322" x="2495550" y="2692400"/>
          <p14:tracePt t="14375" x="2501900" y="2698750"/>
          <p14:tracePt t="17152" x="2508250" y="2679700"/>
          <p14:tracePt t="17155" x="2514600" y="2667000"/>
          <p14:tracePt t="17161" x="2527300" y="2622550"/>
          <p14:tracePt t="17177" x="2571750" y="2520950"/>
          <p14:tracePt t="17194" x="2647950" y="2406650"/>
          <p14:tracePt t="17212" x="2736850" y="2311400"/>
          <p14:tracePt t="17227" x="2857500" y="2216150"/>
          <p14:tracePt t="17263" x="3168650" y="2012950"/>
          <p14:tracePt t="17294" x="3568700" y="1816100"/>
          <p14:tracePt t="17312" x="3835400" y="1720850"/>
          <p14:tracePt t="17348" x="4445000" y="1587500"/>
          <p14:tracePt t="17365" x="4699000" y="1543050"/>
          <p14:tracePt t="17382" x="4959350" y="1517650"/>
          <p14:tracePt t="17398" x="5149850" y="1492250"/>
          <p14:tracePt t="17415" x="5334000" y="1485900"/>
          <p14:tracePt t="17433" x="5518150" y="1485900"/>
          <p14:tracePt t="17449" x="5676900" y="1485900"/>
          <p14:tracePt t="17468" x="5880100" y="1492250"/>
          <p14:tracePt t="17482" x="5988050" y="1498600"/>
          <p14:tracePt t="17498" x="6102350" y="1504950"/>
          <p14:tracePt t="17516" x="6210300" y="1504950"/>
          <p14:tracePt t="17532" x="6330950" y="1504950"/>
          <p14:tracePt t="17549" x="6426200" y="1504950"/>
          <p14:tracePt t="17566" x="6515100" y="1504950"/>
          <p14:tracePt t="17582" x="6591300" y="1504950"/>
          <p14:tracePt t="17599" x="6642100" y="1511300"/>
          <p14:tracePt t="17617" x="6686550" y="1524000"/>
          <p14:tracePt t="17633" x="6711950" y="1530350"/>
          <p14:tracePt t="17649" x="6756400" y="1543050"/>
          <p14:tracePt t="17665" x="6800850" y="1562100"/>
          <p14:tracePt t="17682" x="6858000" y="1568450"/>
          <p14:tracePt t="17698" x="6915150" y="1574800"/>
          <p14:tracePt t="17715" x="6972300" y="1581150"/>
          <p14:tracePt t="17733" x="7061200" y="1587500"/>
          <p14:tracePt t="17748" x="7156450" y="1600200"/>
          <p14:tracePt t="17765" x="7270750" y="1612900"/>
          <p14:tracePt t="17782" x="7391400" y="1631950"/>
          <p14:tracePt t="17799" x="7480300" y="1651000"/>
          <p14:tracePt t="17815" x="7550150" y="1663700"/>
          <p14:tracePt t="17832" x="7600950" y="1676400"/>
          <p14:tracePt t="17848" x="7626350" y="1676400"/>
          <p14:tracePt t="17866" x="7632700" y="1676400"/>
          <p14:tracePt t="17883" x="7645400" y="1682750"/>
          <p14:tracePt t="17900" x="7658100" y="1682750"/>
          <p14:tracePt t="17915" x="7677150" y="1682750"/>
          <p14:tracePt t="17933" x="7689850" y="1689100"/>
          <p14:tracePt t="17949" x="7708900" y="1689100"/>
          <p14:tracePt t="17966" x="7721600" y="1695450"/>
          <p14:tracePt t="17983" x="7747000" y="1701800"/>
          <p14:tracePt t="18000" x="7778750" y="1714500"/>
          <p14:tracePt t="18015" x="7791450" y="1720850"/>
          <p14:tracePt t="18032" x="7797800" y="1720850"/>
          <p14:tracePt t="18049" x="7797800" y="1727200"/>
          <p14:tracePt t="18066" x="7810500" y="1739900"/>
          <p14:tracePt t="18083" x="7816850" y="1765300"/>
          <p14:tracePt t="18099" x="7823200" y="1797050"/>
          <p14:tracePt t="18117" x="7816850" y="1847850"/>
          <p14:tracePt t="18132" x="7797800" y="1892300"/>
          <p14:tracePt t="18149" x="7778750" y="1911350"/>
          <p14:tracePt t="18166" x="7772400" y="1911350"/>
          <p14:tracePt t="18213" x="7778750" y="1911350"/>
          <p14:tracePt t="18217" x="7785100" y="1911350"/>
          <p14:tracePt t="18232" x="7842250" y="1892300"/>
          <p14:tracePt t="18248" x="7937500" y="1873250"/>
          <p14:tracePt t="18265" x="8070850" y="1866900"/>
          <p14:tracePt t="18282" x="8255000" y="1854200"/>
          <p14:tracePt t="18298" x="8515350" y="1847850"/>
          <p14:tracePt t="18315" x="8693150" y="1841500"/>
          <p14:tracePt t="18332" x="8788400" y="1841500"/>
          <p14:tracePt t="18349" x="8858250" y="1841500"/>
          <p14:tracePt t="18366" x="8877300" y="1847850"/>
          <p14:tracePt t="18382" x="8877300" y="1854200"/>
          <p14:tracePt t="18400" x="8877300" y="1885950"/>
          <p14:tracePt t="18417" x="8870950" y="1930400"/>
          <p14:tracePt t="18418" x="8864600" y="1936750"/>
          <p14:tracePt t="18432" x="8851900" y="1993900"/>
          <p14:tracePt t="18448" x="8832850" y="2063750"/>
          <p14:tracePt t="18465" x="8813800" y="2127250"/>
          <p14:tracePt t="18482" x="8807450" y="2197100"/>
          <p14:tracePt t="18498" x="8807450" y="2266950"/>
          <p14:tracePt t="18515" x="8820150" y="2355850"/>
          <p14:tracePt t="18533" x="8845550" y="2457450"/>
          <p14:tracePt t="18549" x="8864600" y="2533650"/>
          <p14:tracePt t="18565" x="8877300" y="2616200"/>
          <p14:tracePt t="18583" x="8890000" y="2711450"/>
          <p14:tracePt t="18600" x="8896350" y="2800350"/>
          <p14:tracePt t="18602" x="8896350" y="2813050"/>
          <p14:tracePt t="18615" x="8909050" y="2876550"/>
          <p14:tracePt t="18633" x="8915400" y="2971800"/>
          <p14:tracePt t="18648" x="8921750" y="3054350"/>
          <p14:tracePt t="18666" x="8928100" y="3155950"/>
          <p14:tracePt t="18682" x="8934450" y="3238500"/>
          <p14:tracePt t="18699" x="8947150" y="3314700"/>
          <p14:tracePt t="18716" x="8959850" y="3384550"/>
          <p14:tracePt t="18733" x="8978900" y="3460750"/>
          <p14:tracePt t="18748" x="8997950" y="3517900"/>
          <p14:tracePt t="18765" x="9010650" y="3568700"/>
          <p14:tracePt t="18783" x="9036050" y="3619500"/>
          <p14:tracePt t="18798" x="9055100" y="3657600"/>
          <p14:tracePt t="18816" x="9080500" y="3695700"/>
          <p14:tracePt t="18834" x="9112250" y="3721100"/>
          <p14:tracePt t="18849" x="9131300" y="3733800"/>
          <p14:tracePt t="18865" x="9156700" y="3759200"/>
          <p14:tracePt t="18882" x="9213850" y="3778250"/>
          <p14:tracePt t="18898" x="9296400" y="3803650"/>
          <p14:tracePt t="18915" x="9391650" y="3822700"/>
          <p14:tracePt t="18932" x="9505950" y="3835400"/>
          <p14:tracePt t="18948" x="9639300" y="3854450"/>
          <p14:tracePt t="18965" x="9766300" y="3860800"/>
          <p14:tracePt t="18982" x="9886950" y="3860800"/>
          <p14:tracePt t="18998" x="10001250" y="3873500"/>
          <p14:tracePt t="19015" x="10096500" y="3873500"/>
          <p14:tracePt t="19032" x="10179050" y="3873500"/>
          <p14:tracePt t="19049" x="10242550" y="3873500"/>
          <p14:tracePt t="19066" x="10293350" y="3873500"/>
          <p14:tracePt t="19081" x="10356850" y="3873500"/>
          <p14:tracePt t="19098" x="10433050" y="3873500"/>
          <p14:tracePt t="19116" x="10515600" y="3873500"/>
          <p14:tracePt t="19118" x="10534650" y="3873500"/>
          <p14:tracePt t="19132" x="10610850" y="3873500"/>
          <p14:tracePt t="19150" x="10725150" y="3873500"/>
          <p14:tracePt t="19165" x="10807700" y="3860800"/>
          <p14:tracePt t="19183" x="10883900" y="3841750"/>
          <p14:tracePt t="19200" x="10922000" y="3829050"/>
          <p14:tracePt t="19215" x="10941050" y="3816350"/>
          <p14:tracePt t="19233" x="10966450" y="3797300"/>
          <p14:tracePt t="19250" x="10985500" y="3765550"/>
          <p14:tracePt t="19265" x="11004550" y="3746500"/>
          <p14:tracePt t="19282" x="11017250" y="3714750"/>
          <p14:tracePt t="19300" x="11036300" y="3657600"/>
          <p14:tracePt t="19315" x="11042650" y="3594100"/>
          <p14:tracePt t="19333" x="11042650" y="3505200"/>
          <p14:tracePt t="19349" x="11042650" y="3416300"/>
          <p14:tracePt t="19365" x="11049000" y="3327400"/>
          <p14:tracePt t="19382" x="11061700" y="3219450"/>
          <p14:tracePt t="19399" x="11068050" y="3124200"/>
          <p14:tracePt t="19416" x="11068050" y="3028950"/>
          <p14:tracePt t="19432" x="11068050" y="2927350"/>
          <p14:tracePt t="19448" x="11068050" y="2838450"/>
          <p14:tracePt t="19465" x="11068050" y="2762250"/>
          <p14:tracePt t="19482" x="11068050" y="2692400"/>
          <p14:tracePt t="19498" x="11080750" y="2622550"/>
          <p14:tracePt t="19515" x="11087100" y="2552700"/>
          <p14:tracePt t="19532" x="11087100" y="2489200"/>
          <p14:tracePt t="19549" x="11087100" y="2438400"/>
          <p14:tracePt t="19566" x="11087100" y="2374900"/>
          <p14:tracePt t="19582" x="11074400" y="2311400"/>
          <p14:tracePt t="19599" x="11074400" y="2228850"/>
          <p14:tracePt t="19615" x="11068050" y="2146300"/>
          <p14:tracePt t="19633" x="11061700" y="2057400"/>
          <p14:tracePt t="19649" x="11042650" y="1968500"/>
          <p14:tracePt t="19665" x="11010900" y="1885950"/>
          <p14:tracePt t="19681" x="10979150" y="1816100"/>
          <p14:tracePt t="19698" x="10947400" y="1752600"/>
          <p14:tracePt t="19717" x="10902950" y="1689100"/>
          <p14:tracePt t="19733" x="10864850" y="1644650"/>
          <p14:tracePt t="19748" x="10833100" y="1612900"/>
          <p14:tracePt t="19765" x="10795000" y="1581150"/>
          <p14:tracePt t="19783" x="10756900" y="1549400"/>
          <p14:tracePt t="19800" x="10718800" y="1530350"/>
          <p14:tracePt t="19817" x="10680700" y="1504950"/>
          <p14:tracePt t="19818" x="10674350" y="1504950"/>
          <p14:tracePt t="19833" x="10623550" y="1479550"/>
          <p14:tracePt t="19850" x="10509250" y="1441450"/>
          <p14:tracePt t="19866" x="10356850" y="1397000"/>
          <p14:tracePt t="19881" x="10140950" y="1352550"/>
          <p14:tracePt t="19899" x="9874250" y="1295400"/>
          <p14:tracePt t="19916" x="9620250" y="1250950"/>
          <p14:tracePt t="19932" x="9448800" y="1225550"/>
          <p14:tracePt t="19949" x="9347200" y="1212850"/>
          <p14:tracePt t="19965" x="9296400" y="1206500"/>
          <p14:tracePt t="19983" x="9290050" y="1206500"/>
          <p14:tracePt t="20473" x="9283700" y="1206500"/>
          <p14:tracePt t="20482" x="9277350" y="1206500"/>
          <p14:tracePt t="20487" x="9271000" y="1206500"/>
          <p14:tracePt t="20497" x="9251950" y="1212850"/>
          <p14:tracePt t="20514" x="9213850" y="1225550"/>
          <p14:tracePt t="20530" x="9182100" y="1238250"/>
          <p14:tracePt t="20547" x="9144000" y="1244600"/>
          <p14:tracePt t="20582" x="9074150" y="1263650"/>
          <p14:tracePt t="20617" x="9010650" y="1270000"/>
          <p14:tracePt t="20621" x="8997950" y="1270000"/>
          <p14:tracePt t="20650" x="8953500" y="1270000"/>
          <p14:tracePt t="20665" x="8934450" y="1270000"/>
          <p14:tracePt t="20683" x="8896350" y="1263650"/>
          <p14:tracePt t="20699" x="8851900" y="1250950"/>
          <p14:tracePt t="20715" x="8788400" y="1238250"/>
          <p14:tracePt t="20732" x="8693150" y="1212850"/>
          <p14:tracePt t="20748" x="8597900" y="1181100"/>
          <p14:tracePt t="20765" x="8496300" y="1155700"/>
          <p14:tracePt t="20783" x="8350250" y="1111250"/>
          <p14:tracePt t="20799" x="8172450" y="1066800"/>
          <p14:tracePt t="20817" x="7912100" y="1003300"/>
          <p14:tracePt t="20818" x="7874000" y="990600"/>
          <p14:tracePt t="20832" x="7645400" y="933450"/>
          <p14:tracePt t="20848" x="7391400" y="889000"/>
          <p14:tracePt t="20865" x="7219950" y="850900"/>
          <p14:tracePt t="20882" x="7080250" y="825500"/>
          <p14:tracePt t="20899" x="6985000" y="812800"/>
          <p14:tracePt t="20916" x="6889750" y="812800"/>
          <p14:tracePt t="20932" x="6762750" y="819150"/>
          <p14:tracePt t="20949" x="6597650" y="844550"/>
          <p14:tracePt t="20965" x="6381750" y="869950"/>
          <p14:tracePt t="20983" x="6140450" y="876300"/>
          <p14:tracePt t="21000" x="5911850" y="876300"/>
          <p14:tracePt t="21015" x="5746750" y="863600"/>
          <p14:tracePt t="21032" x="5524500" y="831850"/>
          <p14:tracePt t="21048" x="5276850" y="806450"/>
          <p14:tracePt t="21065" x="5022850" y="787400"/>
          <p14:tracePt t="21082" x="4768850" y="787400"/>
          <p14:tracePt t="21099" x="4584700" y="787400"/>
          <p14:tracePt t="21115" x="4445000" y="787400"/>
          <p14:tracePt t="21118" x="4413250" y="787400"/>
          <p14:tracePt t="21133" x="4318000" y="793750"/>
          <p14:tracePt t="21149" x="4210050" y="812800"/>
          <p14:tracePt t="21166" x="4089400" y="838200"/>
          <p14:tracePt t="21181" x="4006850" y="863600"/>
          <p14:tracePt t="21198" x="3911600" y="901700"/>
          <p14:tracePt t="21215" x="3829050" y="933450"/>
          <p14:tracePt t="21233" x="3752850" y="984250"/>
          <p14:tracePt t="21249" x="3683000" y="1022350"/>
          <p14:tracePt t="21265" x="3632200" y="1066800"/>
          <p14:tracePt t="21282" x="3587750" y="1111250"/>
          <p14:tracePt t="21299" x="3556000" y="1136650"/>
          <p14:tracePt t="21317" x="3530600" y="1168400"/>
          <p14:tracePt t="21332" x="3517900" y="1187450"/>
          <p14:tracePt t="21349" x="3498850" y="1206500"/>
          <p14:tracePt t="21366" x="3467100" y="1238250"/>
          <p14:tracePt t="21382" x="3448050" y="1270000"/>
          <p14:tracePt t="21398" x="3422650" y="1314450"/>
          <p14:tracePt t="21415" x="3384550" y="1365250"/>
          <p14:tracePt t="21432" x="3340100" y="1416050"/>
          <p14:tracePt t="21448" x="3282950" y="1485900"/>
          <p14:tracePt t="21465" x="3225800" y="1543050"/>
          <p14:tracePt t="21482" x="3155950" y="1593850"/>
          <p14:tracePt t="21499" x="3105150" y="1625600"/>
          <p14:tracePt t="21515" x="3060700" y="1651000"/>
          <p14:tracePt t="21532" x="3016250" y="1676400"/>
          <p14:tracePt t="21549" x="2959100" y="1708150"/>
          <p14:tracePt t="21565" x="2908300" y="1733550"/>
          <p14:tracePt t="21583" x="2851150" y="1752600"/>
          <p14:tracePt t="21599" x="2819400" y="1771650"/>
          <p14:tracePt t="21617" x="2794000" y="1790700"/>
          <p14:tracePt t="21632" x="2781300" y="1803400"/>
          <p14:tracePt t="21650" x="2768600" y="1816100"/>
          <p14:tracePt t="21666" x="2755900" y="1822450"/>
          <p14:tracePt t="21682" x="2736850" y="1847850"/>
          <p14:tracePt t="21699" x="2711450" y="1873250"/>
          <p14:tracePt t="21717" x="2686050" y="1911350"/>
          <p14:tracePt t="21718" x="2679700" y="1911350"/>
          <p14:tracePt t="21734" x="2654300" y="1943100"/>
          <p14:tracePt t="21749" x="2628900" y="1968500"/>
          <p14:tracePt t="21765" x="2616200" y="1987550"/>
          <p14:tracePt t="21782" x="2603500" y="2000250"/>
          <p14:tracePt t="21799" x="2597150" y="2019300"/>
          <p14:tracePt t="21816" x="2578100" y="2051050"/>
          <p14:tracePt t="21831" x="2571750" y="2070100"/>
          <p14:tracePt t="21849" x="2565400" y="2089150"/>
          <p14:tracePt t="21866" x="2565400" y="2114550"/>
          <p14:tracePt t="21882" x="2565400" y="2146300"/>
          <p14:tracePt t="21898" x="2565400" y="2184400"/>
          <p14:tracePt t="21916" x="2565400" y="2235200"/>
          <p14:tracePt t="21931" x="2559050" y="2286000"/>
          <p14:tracePt t="21948" x="2552700" y="2355850"/>
          <p14:tracePt t="21965" x="2552700" y="2413000"/>
          <p14:tracePt t="21981" x="2546350" y="2463800"/>
          <p14:tracePt t="21999" x="2520950" y="2514600"/>
          <p14:tracePt t="22017" x="2476500" y="2584450"/>
          <p14:tracePt t="22018" x="2470150" y="2590800"/>
          <p14:tracePt t="22033" x="2432050" y="2635250"/>
          <p14:tracePt t="22048" x="2374900" y="2692400"/>
          <p14:tracePt t="22066" x="2311400" y="2768600"/>
          <p14:tracePt t="22082" x="2254250" y="2819400"/>
          <p14:tracePt t="22099" x="2184400" y="2870200"/>
          <p14:tracePt t="22115" x="2108200" y="2914650"/>
          <p14:tracePt t="22118" x="2089150" y="2927350"/>
          <p14:tracePt t="22131" x="2032000" y="2965450"/>
          <p14:tracePt t="22149" x="1930400" y="3016250"/>
          <p14:tracePt t="22165" x="1822450" y="3060700"/>
          <p14:tracePt t="22183" x="1708150" y="3105150"/>
          <p14:tracePt t="22200" x="1600200" y="3143250"/>
          <p14:tracePt t="22215" x="1530350" y="3168650"/>
          <p14:tracePt t="22232" x="1447800" y="3187700"/>
          <p14:tracePt t="22248" x="1377950" y="3206750"/>
          <p14:tracePt t="22265" x="1327150" y="3213100"/>
          <p14:tracePt t="22282" x="1276350" y="3219450"/>
          <p14:tracePt t="22298" x="1225550" y="3225800"/>
          <p14:tracePt t="22315" x="1181100" y="3225800"/>
          <p14:tracePt t="22332" x="1143000" y="3225800"/>
          <p14:tracePt t="22349" x="1111250" y="3225800"/>
          <p14:tracePt t="22366" x="1066800" y="3219450"/>
          <p14:tracePt t="22382" x="1035050" y="3206750"/>
          <p14:tracePt t="22399" x="1009650" y="3194050"/>
          <p14:tracePt t="22415" x="1003300" y="3181350"/>
          <p14:tracePt t="22433" x="990600" y="3175000"/>
          <p14:tracePt t="22448" x="990600" y="3168650"/>
          <p14:tracePt t="22466" x="990600" y="3162300"/>
          <p14:tracePt t="22497" x="990600" y="3155950"/>
          <p14:tracePt t="22530" x="996950" y="3155950"/>
          <p14:tracePt t="22534" x="1003300" y="3155950"/>
          <p14:tracePt t="22549" x="1028700" y="3155950"/>
          <p14:tracePt t="22565" x="1073150" y="3155950"/>
          <p14:tracePt t="22583" x="1117600" y="3155950"/>
          <p14:tracePt t="22599" x="1149350" y="3149600"/>
          <p14:tracePt t="22601" x="1155700" y="3149600"/>
          <p14:tracePt t="22615" x="1174750" y="3149600"/>
          <p14:tracePt t="22634" x="1193800" y="3149600"/>
          <p14:tracePt t="22649" x="1212850" y="3143250"/>
          <p14:tracePt t="22666" x="1238250" y="3143250"/>
          <p14:tracePt t="22683" x="1244600" y="3136900"/>
          <p14:tracePt t="22703" x="1250950" y="3136900"/>
          <p14:tracePt t="22718" x="1257300" y="3136900"/>
          <p14:tracePt t="22732" x="1263650" y="3136900"/>
          <p14:tracePt t="22749" x="1282700" y="3136900"/>
          <p14:tracePt t="22765" x="1308100" y="3136900"/>
          <p14:tracePt t="22782" x="1327150" y="3143250"/>
          <p14:tracePt t="22799" x="1346200" y="3143250"/>
          <p14:tracePt t="22817" x="1365250" y="3143250"/>
          <p14:tracePt t="22832" x="1384300" y="3143250"/>
          <p14:tracePt t="22849" x="1416050" y="3143250"/>
          <p14:tracePt t="22866" x="1454150" y="3143250"/>
          <p14:tracePt t="22882" x="1479550" y="3143250"/>
          <p14:tracePt t="22898" x="1511300" y="3143250"/>
          <p14:tracePt t="22917" x="1536700" y="3143250"/>
          <p14:tracePt t="22918" x="1543050" y="3143250"/>
          <p14:tracePt t="22932" x="1555750" y="3143250"/>
          <p14:tracePt t="22949" x="1574800" y="3143250"/>
          <p14:tracePt t="22966" x="1587500" y="3143250"/>
          <p14:tracePt t="22982" x="1600200" y="3143250"/>
          <p14:tracePt t="22999" x="1612900" y="3143250"/>
          <p14:tracePt t="23015" x="1625600" y="3143250"/>
          <p14:tracePt t="23032" x="1657350" y="3143250"/>
          <p14:tracePt t="23050" x="1708150" y="3143250"/>
          <p14:tracePt t="23064" x="1733550" y="3143250"/>
          <p14:tracePt t="23083" x="1765300" y="3143250"/>
          <p14:tracePt t="23098" x="1784350" y="3143250"/>
          <p14:tracePt t="23115" x="1797050" y="3143250"/>
          <p14:tracePt t="23132" x="1816100" y="3143250"/>
          <p14:tracePt t="23148" x="1835150" y="3143250"/>
          <p14:tracePt t="23165" x="1854200" y="3136900"/>
          <p14:tracePt t="23181" x="1873250" y="3136900"/>
          <p14:tracePt t="23197" x="1873250" y="3130550"/>
          <p14:tracePt t="23297" x="1879600" y="3130550"/>
          <p14:tracePt t="23339" x="1885950" y="3130550"/>
          <p14:tracePt t="23343" x="1892300" y="3130550"/>
          <p14:tracePt t="23350" x="1898650" y="3124200"/>
          <p14:tracePt t="23367" x="1917700" y="3117850"/>
          <p14:tracePt t="23368" x="1917700" y="3111500"/>
          <p14:tracePt t="23382" x="1943100" y="3105150"/>
          <p14:tracePt t="23398" x="1955800" y="3098800"/>
          <p14:tracePt t="23417" x="1974850" y="3092450"/>
          <p14:tracePt t="23433" x="1974850" y="3086100"/>
          <p14:tracePt t="23449" x="1987550" y="3086100"/>
          <p14:tracePt t="23466" x="2000250" y="3079750"/>
          <p14:tracePt t="23483" x="2019300" y="3079750"/>
          <p14:tracePt t="23500" x="2044700" y="3073400"/>
          <p14:tracePt t="23516" x="2082800" y="3067050"/>
          <p14:tracePt t="23532" x="2108200" y="3060700"/>
          <p14:tracePt t="23550" x="2139950" y="3054350"/>
          <p14:tracePt t="23566" x="2165350" y="3054350"/>
          <p14:tracePt t="23582" x="2184400" y="3054350"/>
          <p14:tracePt t="23598" x="2197100" y="3048000"/>
          <p14:tracePt t="23616" x="2222500" y="3041650"/>
          <p14:tracePt t="23633" x="2247900" y="3035300"/>
          <p14:tracePt t="23649" x="2273300" y="3022600"/>
          <p14:tracePt t="23667" x="2298700" y="3009900"/>
          <p14:tracePt t="23668" x="2305050" y="3009900"/>
          <p14:tracePt t="23683" x="2324100" y="2990850"/>
          <p14:tracePt t="23698" x="2349500" y="2978150"/>
          <p14:tracePt t="23716" x="2368550" y="2952750"/>
          <p14:tracePt t="23733" x="2387600" y="2927350"/>
          <p14:tracePt t="23748" x="2400300" y="2908300"/>
          <p14:tracePt t="23765" x="2413000" y="2889250"/>
          <p14:tracePt t="23783" x="2413000" y="2863850"/>
          <p14:tracePt t="23799" x="2419350" y="2838450"/>
          <p14:tracePt t="23816" x="2419350" y="2813050"/>
          <p14:tracePt t="23833" x="2419350" y="2794000"/>
          <p14:tracePt t="23849" x="2419350" y="2781300"/>
          <p14:tracePt t="23866" x="2419350" y="2762250"/>
          <p14:tracePt t="23883" x="2413000" y="2743200"/>
          <p14:tracePt t="23899" x="2406650" y="2730500"/>
          <p14:tracePt t="23914" x="2400300" y="2730500"/>
          <p14:tracePt t="23933" x="2387600" y="2717800"/>
          <p14:tracePt t="23949" x="2368550" y="2711450"/>
          <p14:tracePt t="23967" x="2349500" y="2698750"/>
          <p14:tracePt t="23982" x="2330450" y="2692400"/>
          <p14:tracePt t="23999" x="2317750" y="2686050"/>
          <p14:tracePt t="24016" x="2311400" y="2679700"/>
          <p14:tracePt t="24032" x="2298700" y="2679700"/>
          <p14:tracePt t="24049" x="2292350" y="2679700"/>
          <p14:tracePt t="24066" x="2286000" y="2679700"/>
          <p14:tracePt t="24083" x="2279650" y="2679700"/>
          <p14:tracePt t="24099" x="2273300" y="2679700"/>
          <p14:tracePt t="24116" x="2254250" y="2679700"/>
          <p14:tracePt t="24132" x="2235200" y="2679700"/>
          <p14:tracePt t="24149" x="2216150" y="2692400"/>
          <p14:tracePt t="24166" x="2190750" y="2698750"/>
          <p14:tracePt t="24182" x="2171700" y="2711450"/>
          <p14:tracePt t="24199" x="2165350" y="2717800"/>
          <p14:tracePt t="24216" x="2159000" y="2724150"/>
          <p14:tracePt t="24233" x="2152650" y="2736850"/>
          <p14:tracePt t="24249" x="2139950" y="2749550"/>
          <p14:tracePt t="24268" x="2133600" y="2768600"/>
          <p14:tracePt t="24268" x="2133600" y="2774950"/>
          <p14:tracePt t="24283" x="2127250" y="2794000"/>
          <p14:tracePt t="24299" x="2120900" y="2813050"/>
          <p14:tracePt t="24316" x="2120900" y="2825750"/>
          <p14:tracePt t="24332" x="2114550" y="2832100"/>
          <p14:tracePt t="24349" x="2114550" y="2838450"/>
          <p14:tracePt t="25456" x="2114550" y="2851150"/>
          <p14:tracePt t="25461" x="2114550" y="2857500"/>
          <p14:tracePt t="25469" x="2114550" y="2870200"/>
          <p14:tracePt t="25485" x="2114550" y="2889250"/>
          <p14:tracePt t="25503" x="2114550" y="2914650"/>
          <p14:tracePt t="25518" x="2120900" y="2933700"/>
          <p14:tracePt t="25535" x="2120900" y="2946400"/>
          <p14:tracePt t="25554" x="2120900" y="2959100"/>
          <p14:tracePt t="25568" x="2120900" y="2971800"/>
          <p14:tracePt t="25587" x="2127250" y="2984500"/>
          <p14:tracePt t="25615" x="2133600" y="2997200"/>
          <p14:tracePt t="25633" x="2133600" y="3003550"/>
          <p14:tracePt t="25661" x="2139950" y="3009900"/>
          <p14:tracePt t="25671" x="2146300" y="3016250"/>
          <p14:tracePt t="25684" x="2146300" y="3022600"/>
          <p14:tracePt t="25699" x="2159000" y="3028950"/>
          <p14:tracePt t="25716" x="2178050" y="3035300"/>
          <p14:tracePt t="25733" x="2190750" y="3041650"/>
          <p14:tracePt t="25749" x="2209800" y="3054350"/>
          <p14:tracePt t="25767" x="2222500" y="3054350"/>
          <p14:tracePt t="25768" x="2222500" y="3060700"/>
          <p14:tracePt t="25782" x="2235200" y="3060700"/>
          <p14:tracePt t="25799" x="2247900" y="3067050"/>
          <p14:tracePt t="25817" x="2273300" y="3067050"/>
          <p14:tracePt t="25833" x="2292350" y="3073400"/>
          <p14:tracePt t="25849" x="2317750" y="3079750"/>
          <p14:tracePt t="25866" x="2349500" y="3079750"/>
          <p14:tracePt t="25882" x="2381250" y="3079750"/>
          <p14:tracePt t="25898" x="2406650" y="3079750"/>
          <p14:tracePt t="25916" x="2438400" y="3079750"/>
          <p14:tracePt t="25931" x="2463800" y="3079750"/>
          <p14:tracePt t="25948" x="2495550" y="3067050"/>
          <p14:tracePt t="25966" x="2520950" y="3060700"/>
          <p14:tracePt t="25982" x="2540000" y="3048000"/>
          <p14:tracePt t="25998" x="2546350" y="3035300"/>
          <p14:tracePt t="26015" x="2565400" y="3022600"/>
          <p14:tracePt t="26032" x="2571750" y="3009900"/>
          <p14:tracePt t="26048" x="2578100" y="2997200"/>
          <p14:tracePt t="26066" x="2578100" y="2978150"/>
          <p14:tracePt t="26082" x="2578100" y="2959100"/>
          <p14:tracePt t="26100" x="2590800" y="2927350"/>
          <p14:tracePt t="26103" x="2590800" y="2921000"/>
          <p14:tracePt t="26117" x="2590800" y="2895600"/>
          <p14:tracePt t="26134" x="2590800" y="2863850"/>
          <p14:tracePt t="26150" x="2590800" y="2838450"/>
          <p14:tracePt t="26166" x="2590800" y="2813050"/>
          <p14:tracePt t="26183" x="2584450" y="2787650"/>
          <p14:tracePt t="26199" x="2584450" y="2762250"/>
          <p14:tracePt t="26215" x="2578100" y="2743200"/>
          <p14:tracePt t="26234" x="2578100" y="2724150"/>
          <p14:tracePt t="26250" x="2571750" y="2698750"/>
          <p14:tracePt t="26266" x="2565400" y="2667000"/>
          <p14:tracePt t="26282" x="2552700" y="2641600"/>
          <p14:tracePt t="26299" x="2546350" y="2616200"/>
          <p14:tracePt t="26315" x="2546350" y="2590800"/>
          <p14:tracePt t="26334" x="2540000" y="2565400"/>
          <p14:tracePt t="26349" x="2527300" y="2546350"/>
          <p14:tracePt t="26366" x="2520950" y="2527300"/>
          <p14:tracePt t="26382" x="2514600" y="2520950"/>
          <p14:tracePt t="26400" x="2514600" y="2514600"/>
          <p14:tracePt t="26425" x="2508250" y="2508250"/>
          <p14:tracePt t="26438" x="2508250" y="2501900"/>
          <p14:tracePt t="26448" x="2495550" y="2495550"/>
          <p14:tracePt t="26465" x="2482850" y="2489200"/>
          <p14:tracePt t="26482" x="2470150" y="2476500"/>
          <p14:tracePt t="26499" x="2463800" y="2470150"/>
          <p14:tracePt t="26516" x="2457450" y="2463800"/>
          <p14:tracePt t="26534" x="2444750" y="2463800"/>
          <p14:tracePt t="26549" x="2425700" y="2451100"/>
          <p14:tracePt t="26567" x="2406650" y="2444750"/>
          <p14:tracePt t="26582" x="2393950" y="2438400"/>
          <p14:tracePt t="26599" x="2387600" y="2432050"/>
          <p14:tracePt t="26618" x="2381250" y="2432050"/>
          <p14:tracePt t="26636" x="2374900" y="2432050"/>
          <p14:tracePt t="26649" x="2368550" y="2432050"/>
          <p14:tracePt t="26666" x="2355850" y="2432050"/>
          <p14:tracePt t="26682" x="2349500" y="2432050"/>
          <p14:tracePt t="26760" x="2343150" y="2432050"/>
          <p14:tracePt t="26765" x="2336800" y="2432050"/>
          <p14:tracePt t="26771" x="2330450" y="2438400"/>
          <p14:tracePt t="26783" x="2317750" y="2451100"/>
          <p14:tracePt t="26800" x="2292350" y="2470150"/>
          <p14:tracePt t="26815" x="2286000" y="2489200"/>
          <p14:tracePt t="26833" x="2266950" y="2508250"/>
          <p14:tracePt t="26850" x="2260600" y="2527300"/>
          <p14:tracePt t="26867" x="2254250" y="2546350"/>
          <p14:tracePt t="26882" x="2247900" y="2565400"/>
          <p14:tracePt t="26899" x="2241550" y="2578100"/>
          <p14:tracePt t="26916" x="2241550" y="2597150"/>
          <p14:tracePt t="26933" x="2241550" y="2609850"/>
          <p14:tracePt t="26949" x="2241550" y="2628900"/>
          <p14:tracePt t="26967" x="2241550" y="2654300"/>
          <p14:tracePt t="26983" x="2241550" y="2673350"/>
          <p14:tracePt t="26999" x="2241550" y="2698750"/>
          <p14:tracePt t="27016" x="2241550" y="2717800"/>
          <p14:tracePt t="27032" x="2247900" y="2730500"/>
          <p14:tracePt t="27050" x="2247900" y="2749550"/>
          <p14:tracePt t="27067" x="2260600" y="2768600"/>
          <p14:tracePt t="27083" x="2266950" y="2781300"/>
          <p14:tracePt t="27098" x="2273300" y="2787650"/>
          <p14:tracePt t="27117" x="2279650" y="2800350"/>
          <p14:tracePt t="27133" x="2292350" y="2819400"/>
          <p14:tracePt t="27149" x="2305050" y="2838450"/>
          <p14:tracePt t="27165" x="2324100" y="2857500"/>
          <p14:tracePt t="27183" x="2343150" y="2870200"/>
          <p14:tracePt t="27198" x="2349500" y="2882900"/>
          <p14:tracePt t="27216" x="2368550" y="2889250"/>
          <p14:tracePt t="27241" x="2374900" y="2895600"/>
          <p14:tracePt t="27286" x="2381250" y="2895600"/>
          <p14:tracePt t="27302" x="2387600" y="2895600"/>
          <p14:tracePt t="27319" x="2393950" y="2895600"/>
          <p14:tracePt t="27520" x="2393950" y="2901950"/>
          <p14:tracePt t="27536" x="2393950" y="2908300"/>
          <p14:tracePt t="27680" x="2400300" y="2908300"/>
          <p14:tracePt t="27683" x="2406650" y="2908300"/>
          <p14:tracePt t="27700" x="2432050" y="2921000"/>
          <p14:tracePt t="27717" x="2476500" y="2940050"/>
          <p14:tracePt t="27718" x="2482850" y="2940050"/>
          <p14:tracePt t="27732" x="2533650" y="2965450"/>
          <p14:tracePt t="27749" x="2559050" y="2978150"/>
          <p14:tracePt t="27766" x="2565400" y="2978150"/>
          <p14:tracePt t="27914" x="2571750" y="2978150"/>
          <p14:tracePt t="27920" x="2578100" y="2978150"/>
          <p14:tracePt t="27932" x="2603500" y="2990850"/>
          <p14:tracePt t="27949" x="2641600" y="3003550"/>
          <p14:tracePt t="27965" x="2660650" y="3009900"/>
          <p14:tracePt t="27981" x="2673350" y="3016250"/>
          <p14:tracePt t="28055" x="2673350" y="3022600"/>
          <p14:tracePt t="28059" x="2679700" y="3028950"/>
          <p14:tracePt t="28065" x="2679700" y="3035300"/>
          <p14:tracePt t="28082" x="2686050" y="3060700"/>
          <p14:tracePt t="28100" x="2692400" y="3079750"/>
          <p14:tracePt t="28115" x="2692400" y="3086100"/>
          <p14:tracePt t="28133" x="2692400" y="3098800"/>
          <p14:tracePt t="28148" x="2692400" y="3117850"/>
          <p14:tracePt t="28165" x="2692400" y="3136900"/>
          <p14:tracePt t="28184" x="2686050" y="3155950"/>
          <p14:tracePt t="28198" x="2673350" y="3187700"/>
          <p14:tracePt t="28215" x="2667000" y="3213100"/>
          <p14:tracePt t="28232" x="2660650" y="3251200"/>
          <p14:tracePt t="28249" x="2647950" y="3282950"/>
          <p14:tracePt t="28265" x="2635250" y="3308350"/>
          <p14:tracePt t="28283" x="2628900" y="3327400"/>
          <p14:tracePt t="28299" x="2628900" y="3340100"/>
          <p14:tracePt t="28317" x="2622550" y="3359150"/>
          <p14:tracePt t="28334" x="2622550" y="3371850"/>
          <p14:tracePt t="28349" x="2622550" y="3378200"/>
          <p14:tracePt t="28366" x="2622550" y="3384550"/>
          <p14:tracePt t="28384" x="2622550" y="3397250"/>
          <p14:tracePt t="28399" x="2622550" y="3409950"/>
          <p14:tracePt t="28418" x="2622550" y="3441700"/>
          <p14:tracePt t="28433" x="2628900" y="3460750"/>
          <p14:tracePt t="28449" x="2641600" y="3486150"/>
          <p14:tracePt t="28466" x="2647950" y="3498850"/>
          <p14:tracePt t="28482" x="2654300" y="3505200"/>
          <p14:tracePt t="28518" x="2654300" y="3511550"/>
          <p14:tracePt t="28523" x="2660650" y="3511550"/>
          <p14:tracePt t="28532" x="2667000" y="3517900"/>
          <p14:tracePt t="28550" x="2705100" y="3530600"/>
          <p14:tracePt t="28565" x="2749550" y="3549650"/>
          <p14:tracePt t="28584" x="2832100" y="3568700"/>
          <p14:tracePt t="28599" x="2908300" y="3594100"/>
          <p14:tracePt t="28616" x="2971800" y="3613150"/>
          <p14:tracePt t="28619" x="2984500" y="3619500"/>
          <p14:tracePt t="28631" x="3016250" y="3625850"/>
          <p14:tracePt t="28648" x="3060700" y="3638550"/>
          <p14:tracePt t="28666" x="3111500" y="3651250"/>
          <p14:tracePt t="28683" x="3181350" y="3657600"/>
          <p14:tracePt t="28698" x="3270250" y="3670300"/>
          <p14:tracePt t="28715" x="3371850" y="3670300"/>
          <p14:tracePt t="28732" x="3486150" y="3683000"/>
          <p14:tracePt t="28749" x="3587750" y="3689350"/>
          <p14:tracePt t="28765" x="3695700" y="3702050"/>
          <p14:tracePt t="28781" x="3816350" y="3708400"/>
          <p14:tracePt t="28798" x="3956050" y="3714750"/>
          <p14:tracePt t="28815" x="4076700" y="3714750"/>
          <p14:tracePt t="28832" x="4203700" y="3727450"/>
          <p14:tracePt t="28848" x="4375150" y="3740150"/>
          <p14:tracePt t="28865" x="4552950" y="3746500"/>
          <p14:tracePt t="28881" x="4749800" y="3746500"/>
          <p14:tracePt t="28898" x="4927600" y="3746500"/>
          <p14:tracePt t="28914" x="5092700" y="3733800"/>
          <p14:tracePt t="28931" x="5200650" y="3708400"/>
          <p14:tracePt t="28947" x="5289550" y="3689350"/>
          <p14:tracePt t="28964" x="5372100" y="3670300"/>
          <p14:tracePt t="28983" x="5467350" y="3651250"/>
          <p14:tracePt t="28999" x="5568950" y="3651250"/>
          <p14:tracePt t="29015" x="5689600" y="3651250"/>
          <p14:tracePt t="29032" x="5803900" y="3651250"/>
          <p14:tracePt t="29048" x="5886450" y="3651250"/>
          <p14:tracePt t="29065" x="5937250" y="3663950"/>
          <p14:tracePt t="29082" x="5975350" y="3670300"/>
          <p14:tracePt t="29099" x="5988050" y="3676650"/>
          <p14:tracePt t="29116" x="6007100" y="3695700"/>
          <p14:tracePt t="29133" x="6032500" y="3714750"/>
          <p14:tracePt t="29149" x="6064250" y="3746500"/>
          <p14:tracePt t="29165" x="6108700" y="3771900"/>
          <p14:tracePt t="29182" x="6172200" y="3803650"/>
          <p14:tracePt t="29199" x="6242050" y="3841750"/>
          <p14:tracePt t="29215" x="6324600" y="3873500"/>
          <p14:tracePt t="29232" x="6426200" y="3911600"/>
          <p14:tracePt t="29248" x="6540500" y="3949700"/>
          <p14:tracePt t="29265" x="6686550" y="4006850"/>
          <p14:tracePt t="29284" x="6864350" y="4070350"/>
          <p14:tracePt t="29298" x="7029450" y="4133850"/>
          <p14:tracePt t="29316" x="7226300" y="4203700"/>
          <p14:tracePt t="29332" x="7385050" y="4260850"/>
          <p14:tracePt t="29348" x="7524750" y="4298950"/>
          <p14:tracePt t="29365" x="7626350" y="4324350"/>
          <p14:tracePt t="29383" x="7696200" y="4330700"/>
          <p14:tracePt t="29398" x="7727950" y="4330700"/>
          <p14:tracePt t="29417" x="7753350" y="4330700"/>
          <p14:tracePt t="29418" x="7759700" y="4330700"/>
          <p14:tracePt t="29432" x="7778750" y="4324350"/>
          <p14:tracePt t="29448" x="7804150" y="4305300"/>
          <p14:tracePt t="29466" x="7854950" y="4286250"/>
          <p14:tracePt t="29483" x="7899400" y="4273550"/>
          <p14:tracePt t="29499" x="7956550" y="4267200"/>
          <p14:tracePt t="29515" x="8007350" y="4267200"/>
          <p14:tracePt t="29532" x="8045450" y="4267200"/>
          <p14:tracePt t="29549" x="8064500" y="4267200"/>
          <p14:tracePt t="29566" x="8089900" y="4267200"/>
          <p14:tracePt t="29583" x="8102600" y="4260850"/>
          <p14:tracePt t="29599" x="8115300" y="4260850"/>
          <p14:tracePt t="30172" x="8115300" y="4254500"/>
          <p14:tracePt t="30179" x="8108950" y="4248150"/>
          <p14:tracePt t="30190" x="8096250" y="4241800"/>
          <p14:tracePt t="30208" x="8070850" y="4229100"/>
          <p14:tracePt t="30223" x="8058150" y="4216400"/>
          <p14:tracePt t="30243" x="8032750" y="4203700"/>
          <p14:tracePt t="30256" x="8020050" y="4197350"/>
          <p14:tracePt t="30276" x="8001000" y="4178300"/>
          <p14:tracePt t="30292" x="7988300" y="4165600"/>
          <p14:tracePt t="30310" x="7969250" y="4146550"/>
          <p14:tracePt t="30333" x="7950200" y="4127500"/>
          <p14:tracePt t="30349" x="7937500" y="4121150"/>
          <p14:tracePt t="30366" x="7931150" y="4108450"/>
          <p14:tracePt t="30383" x="7924800" y="4102100"/>
          <p14:tracePt t="30734" x="7918450" y="4102100"/>
          <p14:tracePt t="30742" x="7912100" y="4102100"/>
          <p14:tracePt t="30745" x="7905750" y="4102100"/>
          <p14:tracePt t="30759" x="7886700" y="4102100"/>
          <p14:tracePt t="30775" x="7861300" y="4102100"/>
          <p14:tracePt t="30791" x="7835900" y="4102100"/>
          <p14:tracePt t="30809" x="7823200" y="4102100"/>
          <p14:tracePt t="30823" x="7810500" y="4102100"/>
          <p14:tracePt t="30842" x="7804150" y="4102100"/>
          <p14:tracePt t="30860" x="7791450" y="4102100"/>
          <p14:tracePt t="30877" x="7772400" y="4102100"/>
          <p14:tracePt t="30898" x="7766050" y="4102100"/>
          <p14:tracePt t="30916" x="7759700" y="4102100"/>
          <p14:tracePt t="31052" x="7753350" y="4102100"/>
          <p14:tracePt t="31059" x="7747000" y="4102100"/>
          <p14:tracePt t="31065" x="7740650" y="4102100"/>
          <p14:tracePt t="31084" x="7708900" y="4095750"/>
          <p14:tracePt t="31099" x="7683500" y="4083050"/>
          <p14:tracePt t="31115" x="7645400" y="4070350"/>
          <p14:tracePt t="31131" x="7600950" y="4057650"/>
          <p14:tracePt t="31134" x="7588250" y="4057650"/>
          <p14:tracePt t="31148" x="7537450" y="4038600"/>
          <p14:tracePt t="31165" x="7480300" y="4025900"/>
          <p14:tracePt t="31183" x="7404100" y="4000500"/>
          <p14:tracePt t="31199" x="7321550" y="3981450"/>
          <p14:tracePt t="31215" x="7239000" y="3962400"/>
          <p14:tracePt t="31232" x="7169150" y="3937000"/>
          <p14:tracePt t="31248" x="7124700" y="3924300"/>
          <p14:tracePt t="31266" x="7092950" y="3917950"/>
          <p14:tracePt t="31283" x="7061200" y="3911600"/>
          <p14:tracePt t="31299" x="7035800" y="3898900"/>
          <p14:tracePt t="31316" x="6997700" y="3886200"/>
          <p14:tracePt t="31332" x="6959600" y="3873500"/>
          <p14:tracePt t="31350" x="6921500" y="3860800"/>
          <p14:tracePt t="31365" x="6896100" y="3848100"/>
          <p14:tracePt t="31382" x="6845300" y="3835400"/>
          <p14:tracePt t="31398" x="6775450" y="3803650"/>
          <p14:tracePt t="31415" x="6673850" y="3771900"/>
          <p14:tracePt t="31432" x="6565900" y="3733800"/>
          <p14:tracePt t="31449" x="6489700" y="3702050"/>
          <p14:tracePt t="31465" x="6438900" y="3683000"/>
          <p14:tracePt t="31483" x="6407150" y="3670300"/>
          <p14:tracePt t="31499" x="6388100" y="3657600"/>
          <p14:tracePt t="31517" x="6356350" y="3638550"/>
          <p14:tracePt t="31533" x="6299200" y="3600450"/>
          <p14:tracePt t="31548" x="6223000" y="3556000"/>
          <p14:tracePt t="31565" x="6153150" y="3511550"/>
          <p14:tracePt t="31582" x="6057900" y="3467100"/>
          <p14:tracePt t="31599" x="5988050" y="3429000"/>
          <p14:tracePt t="31616" x="5892800" y="3390900"/>
          <p14:tracePt t="31619" x="5880100" y="3384550"/>
          <p14:tracePt t="31633" x="5797550" y="3340100"/>
          <p14:tracePt t="31649" x="5683250" y="3282950"/>
          <p14:tracePt t="31665" x="5556250" y="3213100"/>
          <p14:tracePt t="31682" x="5416550" y="3124200"/>
          <p14:tracePt t="31698" x="5314950" y="3060700"/>
          <p14:tracePt t="31716" x="5245100" y="3003550"/>
          <p14:tracePt t="31732" x="5200650" y="2952750"/>
          <p14:tracePt t="31750" x="5181600" y="2921000"/>
          <p14:tracePt t="31766" x="5168900" y="2882900"/>
          <p14:tracePt t="31782" x="5162550" y="2838450"/>
          <p14:tracePt t="31799" x="5162550" y="2787650"/>
          <p14:tracePt t="31816" x="5162550" y="2730500"/>
          <p14:tracePt t="31832" x="5162550" y="2686050"/>
          <p14:tracePt t="31848" x="5168900" y="2641600"/>
          <p14:tracePt t="31867" x="5181600" y="2590800"/>
          <p14:tracePt t="31868" x="5181600" y="2584450"/>
          <p14:tracePt t="31882" x="5187950" y="2546350"/>
          <p14:tracePt t="31899" x="5213350" y="2495550"/>
          <p14:tracePt t="31915" x="5232400" y="2444750"/>
          <p14:tracePt t="31933" x="5257800" y="2400300"/>
          <p14:tracePt t="31949" x="5289550" y="2368550"/>
          <p14:tracePt t="31967" x="5334000" y="2330450"/>
          <p14:tracePt t="31968" x="5340350" y="2324100"/>
          <p14:tracePt t="31983" x="5391150" y="2292350"/>
          <p14:tracePt t="32000" x="5467350" y="2241550"/>
          <p14:tracePt t="32015" x="5530850" y="2209800"/>
          <p14:tracePt t="32033" x="5607050" y="2184400"/>
          <p14:tracePt t="32049" x="5657850" y="2171700"/>
          <p14:tracePt t="32067" x="5708650" y="2165350"/>
          <p14:tracePt t="32068" x="5715000" y="2165350"/>
          <p14:tracePt t="32083" x="5746750" y="2165350"/>
          <p14:tracePt t="32100" x="5797550" y="2165350"/>
          <p14:tracePt t="32116" x="5835650" y="2165350"/>
          <p14:tracePt t="32119" x="5848350" y="2171700"/>
          <p14:tracePt t="32133" x="5892800" y="2178050"/>
          <p14:tracePt t="32148" x="5943600" y="2190750"/>
          <p14:tracePt t="32165" x="5994400" y="2209800"/>
          <p14:tracePt t="32183" x="6070600" y="2235200"/>
          <p14:tracePt t="32198" x="6146800" y="2260600"/>
          <p14:tracePt t="32215" x="6210300" y="2286000"/>
          <p14:tracePt t="32232" x="6261100" y="2311400"/>
          <p14:tracePt t="32250" x="6305550" y="2343150"/>
          <p14:tracePt t="32265" x="6337300" y="2368550"/>
          <p14:tracePt t="32283" x="6375400" y="2413000"/>
          <p14:tracePt t="32299" x="6407150" y="2444750"/>
          <p14:tracePt t="32317" x="6445250" y="2489200"/>
          <p14:tracePt t="32318" x="6445250" y="2495550"/>
          <p14:tracePt t="32333" x="6477000" y="2540000"/>
          <p14:tracePt t="32349" x="6508750" y="2609850"/>
          <p14:tracePt t="32366" x="6540500" y="2679700"/>
          <p14:tracePt t="32382" x="6565900" y="2762250"/>
          <p14:tracePt t="32398" x="6584950" y="2832100"/>
          <p14:tracePt t="32415" x="6584950" y="2889250"/>
          <p14:tracePt t="32432" x="6584950" y="2952750"/>
          <p14:tracePt t="32448" x="6584950" y="3009900"/>
          <p14:tracePt t="32466" x="6565900" y="3073400"/>
          <p14:tracePt t="32482" x="6540500" y="3130550"/>
          <p14:tracePt t="32499" x="6515100" y="3181350"/>
          <p14:tracePt t="32515" x="6477000" y="3232150"/>
          <p14:tracePt t="32533" x="6419850" y="3282950"/>
          <p14:tracePt t="32550" x="6343650" y="3333750"/>
          <p14:tracePt t="32565" x="6273800" y="3371850"/>
          <p14:tracePt t="32582" x="6191250" y="3409950"/>
          <p14:tracePt t="32598" x="6127750" y="3429000"/>
          <p14:tracePt t="32615" x="6057900" y="3448050"/>
          <p14:tracePt t="32617" x="6045200" y="3448050"/>
          <p14:tracePt t="32632" x="5962650" y="3454400"/>
          <p14:tracePt t="32648" x="5848350" y="3454400"/>
          <p14:tracePt t="32665" x="5740400" y="3460750"/>
          <p14:tracePt t="32683" x="5626100" y="3467100"/>
          <p14:tracePt t="32698" x="5524500" y="3467100"/>
          <p14:tracePt t="32715" x="5422900" y="3448050"/>
          <p14:tracePt t="32732" x="5302250" y="3409950"/>
          <p14:tracePt t="32749" x="5194300" y="3378200"/>
          <p14:tracePt t="32765" x="5111750" y="3346450"/>
          <p14:tracePt t="32782" x="5067300" y="3302000"/>
          <p14:tracePt t="32798" x="5054600" y="3263900"/>
          <p14:tracePt t="32815" x="5041900" y="3206750"/>
          <p14:tracePt t="32832" x="5041900" y="3143250"/>
          <p14:tracePt t="32848" x="5041900" y="3079750"/>
          <p14:tracePt t="32866" x="5048250" y="2971800"/>
          <p14:tracePt t="32882" x="5060950" y="2857500"/>
          <p14:tracePt t="32899" x="5080000" y="2730500"/>
          <p14:tracePt t="32915" x="5118100" y="2603500"/>
          <p14:tracePt t="32933" x="5168900" y="2476500"/>
          <p14:tracePt t="32950" x="5226050" y="2368550"/>
          <p14:tracePt t="32965" x="5295900" y="2273300"/>
          <p14:tracePt t="32983" x="5378450" y="2184400"/>
          <p14:tracePt t="33000" x="5480050" y="2108200"/>
          <p14:tracePt t="33016" x="5581650" y="2044700"/>
          <p14:tracePt t="33032" x="5670550" y="1993900"/>
          <p14:tracePt t="33049" x="5740400" y="1962150"/>
          <p14:tracePt t="33066" x="5803900" y="1943100"/>
          <p14:tracePt t="33082" x="5861050" y="1936750"/>
          <p14:tracePt t="33099" x="5924550" y="1930400"/>
          <p14:tracePt t="33115" x="5994400" y="1930400"/>
          <p14:tracePt t="33132" x="6083300" y="1930400"/>
          <p14:tracePt t="33148" x="6184900" y="1930400"/>
          <p14:tracePt t="33165" x="6292850" y="1930400"/>
          <p14:tracePt t="33181" x="6394450" y="1930400"/>
          <p14:tracePt t="33198" x="6502400" y="1936750"/>
          <p14:tracePt t="33215" x="6623050" y="1955800"/>
          <p14:tracePt t="33232" x="6807200" y="1981200"/>
          <p14:tracePt t="33249" x="7004050" y="2000250"/>
          <p14:tracePt t="33266" x="7213600" y="2012950"/>
          <p14:tracePt t="33282" x="7435850" y="2032000"/>
          <p14:tracePt t="33298" x="7626350" y="2044700"/>
          <p14:tracePt t="33315" x="7785100" y="2057400"/>
          <p14:tracePt t="33333" x="7950200" y="2063750"/>
          <p14:tracePt t="33348" x="8089900" y="2082800"/>
          <p14:tracePt t="33365" x="8248650" y="2101850"/>
          <p14:tracePt t="33382" x="8445500" y="2133600"/>
          <p14:tracePt t="33398" x="8674100" y="2152650"/>
          <p14:tracePt t="33415" x="8909050" y="2171700"/>
          <p14:tracePt t="33432" x="9112250" y="2171700"/>
          <p14:tracePt t="33449" x="9251950" y="2171700"/>
          <p14:tracePt t="33465" x="9372600" y="2171700"/>
          <p14:tracePt t="33482" x="9499600" y="2171700"/>
          <p14:tracePt t="33499" x="9601200" y="2171700"/>
          <p14:tracePt t="33515" x="9702800" y="2171700"/>
          <p14:tracePt t="33532" x="9817100" y="2184400"/>
          <p14:tracePt t="33549" x="9918700" y="2197100"/>
          <p14:tracePt t="33565" x="10013950" y="2209800"/>
          <p14:tracePt t="33584" x="10128250" y="2228850"/>
          <p14:tracePt t="33598" x="10198100" y="2241550"/>
          <p14:tracePt t="33615" x="10287000" y="2266950"/>
          <p14:tracePt t="33632" x="10363200" y="2292350"/>
          <p14:tracePt t="33635" x="10375900" y="2298700"/>
          <p14:tracePt t="33649" x="10426700" y="2324100"/>
          <p14:tracePt t="33667" x="10496550" y="2368550"/>
          <p14:tracePt t="33668" x="10502900" y="2374900"/>
          <p14:tracePt t="33682" x="10560050" y="2413000"/>
          <p14:tracePt t="33698" x="10617200" y="2457450"/>
          <p14:tracePt t="33714" x="10661650" y="2495550"/>
          <p14:tracePt t="33731" x="10699750" y="2546350"/>
          <p14:tracePt t="33750" x="10750550" y="2628900"/>
          <p14:tracePt t="33765" x="10788650" y="2705100"/>
          <p14:tracePt t="33783" x="10833100" y="2787650"/>
          <p14:tracePt t="33799" x="10858500" y="2863850"/>
          <p14:tracePt t="33815" x="10883900" y="2927350"/>
          <p14:tracePt t="33832" x="10902950" y="2997200"/>
          <p14:tracePt t="33848" x="10909300" y="3048000"/>
          <p14:tracePt t="33865" x="10922000" y="3105150"/>
          <p14:tracePt t="33882" x="10928350" y="3155950"/>
          <p14:tracePt t="33898" x="10934700" y="3187700"/>
          <p14:tracePt t="33917" x="10934700" y="3225800"/>
          <p14:tracePt t="33934" x="10934700" y="3263900"/>
          <p14:tracePt t="33948" x="10934700" y="3282950"/>
          <p14:tracePt t="33968" x="10928350" y="3321050"/>
          <p14:tracePt t="33983" x="10922000" y="3352800"/>
          <p14:tracePt t="34000" x="10909300" y="3397250"/>
          <p14:tracePt t="34015" x="10890250" y="3435350"/>
          <p14:tracePt t="34032" x="10871200" y="3486150"/>
          <p14:tracePt t="34049" x="10845800" y="3530600"/>
          <p14:tracePt t="34066" x="10820400" y="3556000"/>
          <p14:tracePt t="34082" x="10801350" y="3575050"/>
          <p14:tracePt t="34099" x="10769600" y="3581400"/>
          <p14:tracePt t="34115" x="10725150" y="3587750"/>
          <p14:tracePt t="34133" x="10661650" y="3600450"/>
          <p14:tracePt t="34150" x="10591800" y="3613150"/>
          <p14:tracePt t="34165" x="10528300" y="3619500"/>
          <p14:tracePt t="34184" x="10433050" y="3625850"/>
          <p14:tracePt t="34198" x="10356850" y="3625850"/>
          <p14:tracePt t="34215" x="10261600" y="3625850"/>
          <p14:tracePt t="34233" x="10121900" y="3613150"/>
          <p14:tracePt t="34250" x="9988550" y="3606800"/>
          <p14:tracePt t="34265" x="9867900" y="3587750"/>
          <p14:tracePt t="34283" x="9766300" y="3568700"/>
          <p14:tracePt t="34299" x="9696450" y="3543300"/>
          <p14:tracePt t="34315" x="9632950" y="3517900"/>
          <p14:tracePt t="34332" x="9563100" y="3486150"/>
          <p14:tracePt t="34348" x="9499600" y="3448050"/>
          <p14:tracePt t="34366" x="9423400" y="3378200"/>
          <p14:tracePt t="34382" x="9359900" y="3314700"/>
          <p14:tracePt t="34398" x="9302750" y="3238500"/>
          <p14:tracePt t="34415" x="9251950" y="3162300"/>
          <p14:tracePt t="34432" x="9201150" y="3079750"/>
          <p14:tracePt t="34449" x="9175750" y="3003550"/>
          <p14:tracePt t="34465" x="9156700" y="2921000"/>
          <p14:tracePt t="34484" x="9144000" y="2832100"/>
          <p14:tracePt t="34499" x="9137650" y="2755900"/>
          <p14:tracePt t="34515" x="9137650" y="2673350"/>
          <p14:tracePt t="34533" x="9137650" y="2578100"/>
          <p14:tracePt t="34548" x="9137650" y="2489200"/>
          <p14:tracePt t="34565" x="9137650" y="2406650"/>
          <p14:tracePt t="34582" x="9156700" y="2317750"/>
          <p14:tracePt t="34598" x="9175750" y="2235200"/>
          <p14:tracePt t="34615" x="9201150" y="2159000"/>
          <p14:tracePt t="34634" x="9239250" y="2063750"/>
          <p14:tracePt t="34649" x="9264650" y="2000250"/>
          <p14:tracePt t="34665" x="9309100" y="1943100"/>
          <p14:tracePt t="34683" x="9353550" y="1898650"/>
          <p14:tracePt t="34698" x="9404350" y="1866900"/>
          <p14:tracePt t="34717" x="9461500" y="1835150"/>
          <p14:tracePt t="34718" x="9467850" y="1828800"/>
          <p14:tracePt t="34733" x="9518650" y="1803400"/>
          <p14:tracePt t="34751" x="9575800" y="1784350"/>
          <p14:tracePt t="34766" x="9620250" y="1778000"/>
          <p14:tracePt t="34782" x="9671050" y="1778000"/>
          <p14:tracePt t="34798" x="9721850" y="1778000"/>
          <p14:tracePt t="34815" x="9791700" y="1778000"/>
          <p14:tracePt t="34832" x="9893300" y="1784350"/>
          <p14:tracePt t="34849" x="9988550" y="1797050"/>
          <p14:tracePt t="34866" x="10090150" y="1816100"/>
          <p14:tracePt t="34882" x="10185400" y="1841500"/>
          <p14:tracePt t="34899" x="10261600" y="1866900"/>
          <p14:tracePt t="34915" x="10325100" y="1898650"/>
          <p14:tracePt t="34932" x="10414000" y="1943100"/>
          <p14:tracePt t="34948" x="10483850" y="1987550"/>
          <p14:tracePt t="34965" x="10547350" y="2032000"/>
          <p14:tracePt t="34982" x="10604500" y="2082800"/>
          <p14:tracePt t="34999" x="10655300" y="2127250"/>
          <p14:tracePt t="35016" x="10693400" y="2165350"/>
          <p14:tracePt t="35032" x="10725150" y="2216150"/>
          <p14:tracePt t="35049" x="10756900" y="2273300"/>
          <p14:tracePt t="35065" x="10782300" y="2343150"/>
          <p14:tracePt t="35082" x="10814050" y="2413000"/>
          <p14:tracePt t="35099" x="10839450" y="2489200"/>
          <p14:tracePt t="35115" x="10858500" y="2546350"/>
          <p14:tracePt t="35132" x="10877550" y="2616200"/>
          <p14:tracePt t="35135" x="10877550" y="2622550"/>
          <p14:tracePt t="35149" x="10883900" y="2679700"/>
          <p14:tracePt t="35167" x="10890250" y="2755900"/>
          <p14:tracePt t="35168" x="10890250" y="2762250"/>
          <p14:tracePt t="35182" x="10890250" y="2806700"/>
          <p14:tracePt t="35198" x="10890250" y="2851150"/>
          <p14:tracePt t="35217" x="10883900" y="2901950"/>
          <p14:tracePt t="35233" x="10871200" y="2946400"/>
          <p14:tracePt t="35249" x="10852150" y="2990850"/>
          <p14:tracePt t="35266" x="10820400" y="3041650"/>
          <p14:tracePt t="35283" x="10788650" y="3098800"/>
          <p14:tracePt t="35298" x="10744200" y="3143250"/>
          <p14:tracePt t="35315" x="10674350" y="3194050"/>
          <p14:tracePt t="35332" x="10591800" y="3257550"/>
          <p14:tracePt t="35349" x="10521950" y="3314700"/>
          <p14:tracePt t="35365" x="10464800" y="3352800"/>
          <p14:tracePt t="35382" x="10439400" y="3371850"/>
          <p14:tracePt t="35399" x="10420350" y="3378200"/>
          <p14:tracePt t="35417" x="10401300" y="3384550"/>
          <p14:tracePt t="35418" x="10394950" y="3384550"/>
          <p14:tracePt t="35433" x="10382250" y="3390900"/>
          <p14:tracePt t="35448" x="10363200" y="3390900"/>
          <p14:tracePt t="35466" x="10356850" y="3390900"/>
          <p14:tracePt t="35645" x="10350500" y="3390900"/>
          <p14:tracePt t="35650" x="10337800" y="3390900"/>
          <p14:tracePt t="35665" x="10293350" y="3390900"/>
          <p14:tracePt t="35682" x="10204450" y="3384550"/>
          <p14:tracePt t="35698" x="10096500" y="3378200"/>
          <p14:tracePt t="35715" x="10007600" y="3378200"/>
          <p14:tracePt t="35732" x="9950450" y="3371850"/>
          <p14:tracePt t="35749" x="9937750" y="3371850"/>
          <p14:tracePt t="35912" x="9931400" y="3371850"/>
          <p14:tracePt t="35920" x="9925050" y="3371850"/>
          <p14:tracePt t="35933" x="9918700" y="3371850"/>
          <p14:tracePt t="35949" x="9906000" y="3371850"/>
          <p14:tracePt t="36472" x="9899650" y="3371850"/>
          <p14:tracePt t="36477" x="9886950" y="3378200"/>
          <p14:tracePt t="36481" x="9874250" y="3390900"/>
          <p14:tracePt t="36496" x="9810750" y="3441700"/>
          <p14:tracePt t="36513" x="9747250" y="3479800"/>
          <p14:tracePt t="36530" x="9671050" y="3511550"/>
          <p14:tracePt t="36548" x="9594850" y="3543300"/>
          <p14:tracePt t="36562" x="9531350" y="3575050"/>
          <p14:tracePt t="36598" x="9442450" y="3600450"/>
          <p14:tracePt t="36631" x="9296400" y="3587750"/>
          <p14:tracePt t="36635" x="9258300" y="3575050"/>
          <p14:tracePt t="36667" x="8978900" y="3498850"/>
          <p14:tracePt t="36683" x="8832850" y="3460750"/>
          <p14:tracePt t="36698" x="8718550" y="3435350"/>
          <p14:tracePt t="36716" x="8616950" y="3429000"/>
          <p14:tracePt t="36732" x="8547100" y="3416300"/>
          <p14:tracePt t="36749" x="8515350" y="3416300"/>
          <p14:tracePt t="36767" x="8496300" y="3416300"/>
          <p14:tracePt t="36782" x="8489950" y="3416300"/>
          <p14:tracePt t="36800" x="8470900" y="3416300"/>
          <p14:tracePt t="36817" x="8432800" y="3416300"/>
          <p14:tracePt t="36818" x="8426450" y="3416300"/>
          <p14:tracePt t="36833" x="8362950" y="3422650"/>
          <p14:tracePt t="36849" x="8267700" y="3441700"/>
          <p14:tracePt t="36867" x="8147050" y="3467100"/>
          <p14:tracePt t="36868" x="8140700" y="3467100"/>
          <p14:tracePt t="36882" x="8032750" y="3486150"/>
          <p14:tracePt t="36898" x="7899400" y="3524250"/>
          <p14:tracePt t="36915" x="7759700" y="3568700"/>
          <p14:tracePt t="36933" x="7575550" y="3638550"/>
          <p14:tracePt t="36948" x="7397750" y="3689350"/>
          <p14:tracePt t="36965" x="7213600" y="3733800"/>
          <p14:tracePt t="36983" x="7016750" y="3765550"/>
          <p14:tracePt t="37000" x="6826250" y="3784600"/>
          <p14:tracePt t="37016" x="6654800" y="3797300"/>
          <p14:tracePt t="37032" x="6477000" y="3810000"/>
          <p14:tracePt t="37049" x="6223000" y="3816350"/>
          <p14:tracePt t="37065" x="6000750" y="3816350"/>
          <p14:tracePt t="37082" x="5784850" y="3803650"/>
          <p14:tracePt t="37099" x="5619750" y="3790950"/>
          <p14:tracePt t="37115" x="5480050" y="3784600"/>
          <p14:tracePt t="37133" x="5340350" y="3784600"/>
          <p14:tracePt t="37149" x="5207000" y="3784600"/>
          <p14:tracePt t="37165" x="5035550" y="3784600"/>
          <p14:tracePt t="37182" x="4819650" y="3759200"/>
          <p14:tracePt t="37198" x="4629150" y="3727450"/>
          <p14:tracePt t="37215" x="4438650" y="3702050"/>
          <p14:tracePt t="37233" x="4267200" y="3676650"/>
          <p14:tracePt t="37248" x="4146550" y="3663950"/>
          <p14:tracePt t="37265" x="4051300" y="3644900"/>
          <p14:tracePt t="37282" x="3962400" y="3625850"/>
          <p14:tracePt t="37299" x="3905250" y="3606800"/>
          <p14:tracePt t="37315" x="3848100" y="3600450"/>
          <p14:tracePt t="37332" x="3803650" y="3587750"/>
          <p14:tracePt t="37348" x="3790950" y="3587750"/>
          <p14:tracePt t="37367" x="3778250" y="3581400"/>
          <p14:tracePt t="37383" x="3759200" y="3581400"/>
          <p14:tracePt t="37399" x="3727450" y="3575050"/>
          <p14:tracePt t="37415" x="3663950" y="3556000"/>
          <p14:tracePt t="37433" x="3581400" y="3524250"/>
          <p14:tracePt t="37448" x="3505200" y="3505200"/>
          <p14:tracePt t="37465" x="3422650" y="3486150"/>
          <p14:tracePt t="37482" x="3308350" y="3479800"/>
          <p14:tracePt t="37499" x="3200400" y="3473450"/>
          <p14:tracePt t="37515" x="3073400" y="3467100"/>
          <p14:tracePt t="37533" x="2940050" y="3467100"/>
          <p14:tracePt t="37549" x="2844800" y="3454400"/>
          <p14:tracePt t="37565" x="2762250" y="3448050"/>
          <p14:tracePt t="37581" x="2711450" y="3441700"/>
          <p14:tracePt t="37598" x="2673350" y="3435350"/>
          <p14:tracePt t="37616" x="2628900" y="3422650"/>
          <p14:tracePt t="37633" x="2590800" y="3409950"/>
          <p14:tracePt t="37650" x="2520950" y="3384550"/>
          <p14:tracePt t="37666" x="2463800" y="3359150"/>
          <p14:tracePt t="37681" x="2387600" y="3314700"/>
          <p14:tracePt t="37698" x="2311400" y="3282950"/>
          <p14:tracePt t="37715" x="2260600" y="3257550"/>
          <p14:tracePt t="37731" x="2222500" y="3238500"/>
          <p14:tracePt t="37749" x="2197100" y="3225800"/>
          <p14:tracePt t="37765" x="2184400" y="3213100"/>
          <p14:tracePt t="37782" x="2165350" y="3187700"/>
          <p14:tracePt t="37799" x="2146300" y="3168650"/>
          <p14:tracePt t="37816" x="2127250" y="3149600"/>
          <p14:tracePt t="37832" x="2108200" y="3124200"/>
          <p14:tracePt t="37849" x="2089150" y="3092450"/>
          <p14:tracePt t="37865" x="2070100" y="3067050"/>
          <p14:tracePt t="37882" x="2057400" y="3048000"/>
          <p14:tracePt t="37899" x="2044700" y="3028950"/>
          <p14:tracePt t="37918" x="2032000" y="2997200"/>
          <p14:tracePt t="37933" x="2025650" y="2971800"/>
          <p14:tracePt t="37949" x="2012950" y="2946400"/>
          <p14:tracePt t="37966" x="2006600" y="2927350"/>
          <p14:tracePt t="37983" x="2000250" y="2908300"/>
          <p14:tracePt t="37998" x="1993900" y="2895600"/>
          <p14:tracePt t="38016" x="1987550" y="2876550"/>
          <p14:tracePt t="38032" x="1981200" y="2863850"/>
          <p14:tracePt t="38049" x="1981200" y="2851150"/>
          <p14:tracePt t="38065" x="1974850" y="2832100"/>
          <p14:tracePt t="38083" x="1974850" y="2806700"/>
          <p14:tracePt t="38099" x="1974850" y="2781300"/>
          <p14:tracePt t="38118" x="1974850" y="2749550"/>
          <p14:tracePt t="38132" x="1974850" y="2724150"/>
          <p14:tracePt t="38150" x="1981200" y="2705100"/>
          <p14:tracePt t="38165" x="1981200" y="2692400"/>
          <p14:tracePt t="38183" x="1987550" y="2679700"/>
          <p14:tracePt t="38199" x="1993900" y="2660650"/>
          <p14:tracePt t="38216" x="2000250" y="2635250"/>
          <p14:tracePt t="38232" x="2006600" y="2616200"/>
          <p14:tracePt t="38249" x="2019300" y="2590800"/>
          <p14:tracePt t="38266" x="2032000" y="2578100"/>
          <p14:tracePt t="38282" x="2038350" y="2559050"/>
          <p14:tracePt t="38299" x="2051050" y="2546350"/>
          <p14:tracePt t="38317" x="2070100" y="2527300"/>
          <p14:tracePt t="38332" x="2089150" y="2520950"/>
          <p14:tracePt t="38349" x="2108200" y="2508250"/>
          <p14:tracePt t="38367" x="2133600" y="2501900"/>
          <p14:tracePt t="38382" x="2152650" y="2495550"/>
          <p14:tracePt t="38399" x="2171700" y="2489200"/>
          <p14:tracePt t="38415" x="2197100" y="2482850"/>
          <p14:tracePt t="38433" x="2216150" y="2470150"/>
          <p14:tracePt t="38449" x="2241550" y="2463800"/>
          <p14:tracePt t="38466" x="2266950" y="2457450"/>
          <p14:tracePt t="38482" x="2286000" y="2451100"/>
          <p14:tracePt t="38499" x="2324100" y="2451100"/>
          <p14:tracePt t="38516" x="2355850" y="2451100"/>
          <p14:tracePt t="38533" x="2400300" y="2463800"/>
          <p14:tracePt t="38550" x="2438400" y="2470150"/>
          <p14:tracePt t="38565" x="2457450" y="2482850"/>
          <p14:tracePt t="38583" x="2482850" y="2489200"/>
          <p14:tracePt t="38599" x="2489200" y="2489200"/>
          <p14:tracePt t="38615" x="2495550" y="2489200"/>
          <p14:tracePt t="38633" x="2508250" y="2495550"/>
          <p14:tracePt t="38649" x="2514600" y="2501900"/>
          <p14:tracePt t="38668" x="2527300" y="2508250"/>
          <p14:tracePt t="38682" x="2540000" y="2514600"/>
          <p14:tracePt t="38699" x="2552700" y="2520950"/>
          <p14:tracePt t="38715" x="2559050" y="2533650"/>
          <p14:tracePt t="38732" x="2578100" y="2546350"/>
          <p14:tracePt t="38750" x="2590800" y="2559050"/>
          <p14:tracePt t="38765" x="2603500" y="2571750"/>
          <p14:tracePt t="38782" x="2616200" y="2590800"/>
          <p14:tracePt t="38798" x="2622550" y="2609850"/>
          <p14:tracePt t="38815" x="2628900" y="2622550"/>
          <p14:tracePt t="38833" x="2641600" y="2647950"/>
          <p14:tracePt t="38849" x="2647950" y="2667000"/>
          <p14:tracePt t="38866" x="2647950" y="2679700"/>
          <p14:tracePt t="38882" x="2654300" y="2698750"/>
          <p14:tracePt t="38898" x="2654300" y="2717800"/>
          <p14:tracePt t="38915" x="2654300" y="2730500"/>
          <p14:tracePt t="38932" x="2654300" y="2736850"/>
          <p14:tracePt t="38948" x="2654300" y="2743200"/>
          <p14:tracePt t="38966" x="2654300" y="2762250"/>
          <p14:tracePt t="38983" x="2647950" y="2781300"/>
          <p14:tracePt t="38999" x="2635250" y="2800350"/>
          <p14:tracePt t="39016" x="2628900" y="2819400"/>
          <p14:tracePt t="39032" x="2622550" y="2832100"/>
          <p14:tracePt t="39048" x="2616200" y="2838450"/>
          <p14:tracePt t="39067" x="2603500" y="2844800"/>
          <p14:tracePt t="39082" x="2590800" y="2857500"/>
          <p14:tracePt t="39099" x="2571750" y="2870200"/>
          <p14:tracePt t="39117" x="2546350" y="2889250"/>
          <p14:tracePt t="39131" x="2520950" y="2901950"/>
          <p14:tracePt t="39149" x="2495550" y="2914650"/>
          <p14:tracePt t="39167" x="2463800" y="2933700"/>
          <p14:tracePt t="39182" x="2438400" y="2940050"/>
          <p14:tracePt t="39200" x="2393950" y="2952750"/>
          <p14:tracePt t="39215" x="2368550" y="2952750"/>
          <p14:tracePt t="39231" x="2336800" y="2959100"/>
          <p14:tracePt t="39249" x="2292350" y="2959100"/>
          <p14:tracePt t="39265" x="2260600" y="2959100"/>
          <p14:tracePt t="39283" x="2216150" y="2959100"/>
          <p14:tracePt t="39300" x="2171700" y="2959100"/>
          <p14:tracePt t="39316" x="2133600" y="2959100"/>
          <p14:tracePt t="39332" x="2101850" y="2952750"/>
          <p14:tracePt t="39348" x="2089150" y="2946400"/>
          <p14:tracePt t="39366" x="2082800" y="2940050"/>
          <p14:tracePt t="39367" x="2076450" y="2940050"/>
          <p14:tracePt t="39382" x="2070100" y="2933700"/>
          <p14:tracePt t="39399" x="2057400" y="2921000"/>
          <p14:tracePt t="39415" x="2038350" y="2914650"/>
          <p14:tracePt t="39432" x="2025650" y="2895600"/>
          <p14:tracePt t="39449" x="2012950" y="2882900"/>
          <p14:tracePt t="39466" x="2006600" y="2870200"/>
          <p14:tracePt t="39482" x="2006600" y="2857500"/>
          <p14:tracePt t="39500" x="2000250" y="2844800"/>
          <p14:tracePt t="39517" x="1993900" y="2819400"/>
          <p14:tracePt t="39533" x="1981200" y="2794000"/>
          <p14:tracePt t="39549" x="1974850" y="2768600"/>
          <p14:tracePt t="39566" x="1968500" y="2730500"/>
          <p14:tracePt t="39582" x="1962150" y="2711450"/>
          <p14:tracePt t="39598" x="1962150" y="2686050"/>
          <p14:tracePt t="39615" x="1962150" y="2654300"/>
          <p14:tracePt t="39631" x="1962150" y="2635250"/>
          <p14:tracePt t="39648" x="1962150" y="2609850"/>
          <p14:tracePt t="39665" x="1968500" y="2578100"/>
          <p14:tracePt t="39666" x="1974850" y="2571750"/>
          <p14:tracePt t="39681" x="1987550" y="2546350"/>
          <p14:tracePt t="39698" x="2006600" y="2508250"/>
          <p14:tracePt t="39715" x="2032000" y="2476500"/>
          <p14:tracePt t="39733" x="2063750" y="2451100"/>
          <p14:tracePt t="39749" x="2076450" y="2438400"/>
          <p14:tracePt t="39767" x="2095500" y="2419350"/>
          <p14:tracePt t="39768" x="2095500" y="2413000"/>
          <p14:tracePt t="39783" x="2108200" y="2400300"/>
          <p14:tracePt t="39799" x="2127250" y="2387600"/>
          <p14:tracePt t="39817" x="2152650" y="2368550"/>
          <p14:tracePt t="39833" x="2171700" y="2355850"/>
          <p14:tracePt t="39849" x="2197100" y="2343150"/>
          <p14:tracePt t="39867" x="2222500" y="2336800"/>
          <p14:tracePt t="39868" x="2228850" y="2336800"/>
          <p14:tracePt t="39882" x="2241550" y="2330450"/>
          <p14:tracePt t="39900" x="2266950" y="2324100"/>
          <p14:tracePt t="39917" x="2298700" y="2324100"/>
          <p14:tracePt t="39933" x="2330450" y="2317750"/>
          <p14:tracePt t="39949" x="2368550" y="2317750"/>
          <p14:tracePt t="39965" x="2413000" y="2317750"/>
          <p14:tracePt t="39983" x="2451100" y="2317750"/>
          <p14:tracePt t="39999" x="2482850" y="2317750"/>
          <p14:tracePt t="40016" x="2508250" y="2317750"/>
          <p14:tracePt t="40032" x="2540000" y="2317750"/>
          <p14:tracePt t="40050" x="2571750" y="2324100"/>
          <p14:tracePt t="40066" x="2603500" y="2324100"/>
          <p14:tracePt t="40082" x="2635250" y="2330450"/>
          <p14:tracePt t="40099" x="2654300" y="2336800"/>
          <p14:tracePt t="40116" x="2679700" y="2349500"/>
          <p14:tracePt t="40133" x="2698750" y="2355850"/>
          <p14:tracePt t="40149" x="2717800" y="2368550"/>
          <p14:tracePt t="40165" x="2730500" y="2374900"/>
          <p14:tracePt t="40183" x="2749550" y="2381250"/>
          <p14:tracePt t="40200" x="2762250" y="2387600"/>
          <p14:tracePt t="40216" x="2781300" y="2400300"/>
          <p14:tracePt t="40232" x="2800350" y="2406650"/>
          <p14:tracePt t="40250" x="2813050" y="2419350"/>
          <p14:tracePt t="40265" x="2832100" y="2438400"/>
          <p14:tracePt t="40284" x="2851150" y="2463800"/>
          <p14:tracePt t="40299" x="2863850" y="2476500"/>
          <p14:tracePt t="40314" x="2870200" y="2495550"/>
          <p14:tracePt t="40331" x="2882900" y="2508250"/>
          <p14:tracePt t="40349" x="2889250" y="2514600"/>
          <p14:tracePt t="40367" x="2901950" y="2527300"/>
          <p14:tracePt t="40382" x="2908300" y="2533650"/>
          <p14:tracePt t="40399" x="2921000" y="2546350"/>
          <p14:tracePt t="40416" x="2927350" y="2559050"/>
          <p14:tracePt t="40433" x="2933700" y="2578100"/>
          <p14:tracePt t="40449" x="2940050" y="2597150"/>
          <p14:tracePt t="40467" x="2946400" y="2616200"/>
          <p14:tracePt t="40468" x="2946400" y="2622550"/>
          <p14:tracePt t="40483" x="2952750" y="2641600"/>
          <p14:tracePt t="40499" x="2952750" y="2673350"/>
          <p14:tracePt t="40515" x="2952750" y="2705100"/>
          <p14:tracePt t="40533" x="2952750" y="2736850"/>
          <p14:tracePt t="40549" x="2952750" y="2768600"/>
          <p14:tracePt t="40567" x="2946400" y="2806700"/>
          <p14:tracePt t="40582" x="2940050" y="2825750"/>
          <p14:tracePt t="40599" x="2933700" y="2851150"/>
          <p14:tracePt t="40616" x="2927350" y="2863850"/>
          <p14:tracePt t="40632" x="2927350" y="2882900"/>
          <p14:tracePt t="40648" x="2914650" y="2895600"/>
          <p14:tracePt t="40666" x="2895600" y="2914650"/>
          <p14:tracePt t="40684" x="2870200" y="2940050"/>
          <p14:tracePt t="40700" x="2838450" y="2965450"/>
          <p14:tracePt t="40716" x="2794000" y="2997200"/>
          <p14:tracePt t="40732" x="2755900" y="3009900"/>
          <p14:tracePt t="40748" x="2724150" y="3022600"/>
          <p14:tracePt t="40767" x="2705100" y="3035300"/>
          <p14:tracePt t="41566" x="2705100" y="3041650"/>
          <p14:tracePt t="41589" x="2705100" y="3048000"/>
          <p14:tracePt t="41593" x="2705100" y="3054350"/>
          <p14:tracePt t="41603" x="2705100" y="3060700"/>
          <p14:tracePt t="41621" x="2724150" y="3073400"/>
          <p14:tracePt t="41635" x="2736850" y="3086100"/>
          <p14:tracePt t="41652" x="2762250" y="3105150"/>
          <p14:tracePt t="41667" x="2781300" y="3130550"/>
          <p14:tracePt t="41687" x="2800350" y="3149600"/>
          <p14:tracePt t="41702" x="2813050" y="3168650"/>
          <p14:tracePt t="41719" x="2819400" y="3187700"/>
          <p14:tracePt t="41749" x="2844800" y="3244850"/>
          <p14:tracePt t="41766" x="2863850" y="3276600"/>
          <p14:tracePt t="41782" x="2870200" y="3308350"/>
          <p14:tracePt t="41799" x="2882900" y="3340100"/>
          <p14:tracePt t="41817" x="2889250" y="3378200"/>
          <p14:tracePt t="41833" x="2901950" y="3416300"/>
          <p14:tracePt t="41848" x="2908300" y="3454400"/>
          <p14:tracePt t="41868" x="2921000" y="3530600"/>
          <p14:tracePt t="41883" x="2933700" y="3581400"/>
          <p14:tracePt t="41899" x="2946400" y="3657600"/>
          <p14:tracePt t="41916" x="2965450" y="3733800"/>
          <p14:tracePt t="41932" x="2984500" y="3810000"/>
          <p14:tracePt t="41949" x="3009900" y="3898900"/>
          <p14:tracePt t="41965" x="3035300" y="3994150"/>
          <p14:tracePt t="41982" x="3060700" y="4076700"/>
          <p14:tracePt t="41998" x="3079750" y="4140200"/>
          <p14:tracePt t="42016" x="3098800" y="4210050"/>
          <p14:tracePt t="42033" x="3117850" y="4273550"/>
          <p14:tracePt t="42048" x="3130550" y="4337050"/>
          <p14:tracePt t="42065" x="3149600" y="4400550"/>
          <p14:tracePt t="42082" x="3168650" y="4470400"/>
          <p14:tracePt t="42099" x="3194050" y="4527550"/>
          <p14:tracePt t="42115" x="3213100" y="4578350"/>
          <p14:tracePt t="42132" x="3225800" y="4616450"/>
          <p14:tracePt t="42148" x="3238500" y="4635500"/>
          <p14:tracePt t="42166" x="3244850" y="4660900"/>
          <p14:tracePt t="42181" x="3251200" y="4692650"/>
          <p14:tracePt t="42198" x="3257550" y="4737100"/>
          <p14:tracePt t="42214" x="3263900" y="4781550"/>
          <p14:tracePt t="42231" x="3263900" y="4819650"/>
          <p14:tracePt t="42247" x="3270250" y="4857750"/>
          <p14:tracePt t="42265" x="3270250" y="4889500"/>
          <p14:tracePt t="42282" x="3276600" y="4908550"/>
          <p14:tracePt t="42298" x="3276600" y="4914900"/>
          <p14:tracePt t="42317" x="3276600" y="4927600"/>
          <p14:tracePt t="42333" x="3276600" y="4946650"/>
          <p14:tracePt t="42349" x="3276600" y="4978400"/>
          <p14:tracePt t="42368" x="3276600" y="5016500"/>
          <p14:tracePt t="42383" x="3276600" y="5048250"/>
          <p14:tracePt t="42399" x="3276600" y="5073650"/>
          <p14:tracePt t="42416" x="3276600" y="5099050"/>
          <p14:tracePt t="42432" x="3276600" y="5111750"/>
          <p14:tracePt t="42449" x="3276600" y="5124450"/>
          <p14:tracePt t="42466" x="3270250" y="5130800"/>
          <p14:tracePt t="42483" x="3270250" y="5143500"/>
          <p14:tracePt t="42499" x="3263900" y="5156200"/>
          <p14:tracePt t="42517" x="3257550" y="5175250"/>
          <p14:tracePt t="42518" x="3257550" y="5181600"/>
          <p14:tracePt t="42533" x="3257550" y="5194300"/>
          <p14:tracePt t="42549" x="3251200" y="5207000"/>
          <p14:tracePt t="42566" x="3244850" y="5219700"/>
          <p14:tracePt t="42582" x="3238500" y="5232400"/>
          <p14:tracePt t="42599" x="3232150" y="5245100"/>
          <p14:tracePt t="42615" x="3219450" y="5251450"/>
          <p14:tracePt t="42633" x="3206750" y="5264150"/>
          <p14:tracePt t="42649" x="3187700" y="5283200"/>
          <p14:tracePt t="42666" x="3162300" y="5295900"/>
          <p14:tracePt t="42683" x="3124200" y="5321300"/>
          <p14:tracePt t="42698" x="3105150" y="5334000"/>
          <p14:tracePt t="42715" x="3086100" y="5353050"/>
          <p14:tracePt t="42733" x="3060700" y="5365750"/>
          <p14:tracePt t="42749" x="3041650" y="5372100"/>
          <p14:tracePt t="42767" x="3003550" y="5378450"/>
          <p14:tracePt t="42783" x="2965450" y="5384800"/>
          <p14:tracePt t="42799" x="2940050" y="5384800"/>
          <p14:tracePt t="42816" x="2927350" y="5391150"/>
          <p14:tracePt t="42832" x="2921000" y="5391150"/>
          <p14:tracePt t="42856" x="2914650" y="5391150"/>
          <p14:tracePt t="42867" x="2895600" y="5391150"/>
          <p14:tracePt t="42881" x="2863850" y="5391150"/>
          <p14:tracePt t="42899" x="2813050" y="5391150"/>
          <p14:tracePt t="42916" x="2781300" y="5391150"/>
          <p14:tracePt t="42933" x="2749550" y="5384800"/>
          <p14:tracePt t="42950" x="2730500" y="5378450"/>
          <p14:tracePt t="42966" x="2711450" y="5378450"/>
          <p14:tracePt t="42983" x="2692400" y="5372100"/>
          <p14:tracePt t="42999" x="2660650" y="5365750"/>
          <p14:tracePt t="43015" x="2616200" y="5359400"/>
          <p14:tracePt t="43033" x="2559050" y="5346700"/>
          <p14:tracePt t="43050" x="2520950" y="5334000"/>
          <p14:tracePt t="43065" x="2501900" y="5321300"/>
          <p14:tracePt t="43082" x="2489200" y="5321300"/>
          <p14:tracePt t="43128" x="2489200" y="5314950"/>
          <p14:tracePt t="43177" x="2489200" y="5308600"/>
          <p14:tracePt t="43182" x="2482850" y="5302250"/>
          <p14:tracePt t="43185" x="2482850" y="5295900"/>
          <p14:tracePt t="43199" x="2476500" y="5289550"/>
          <p14:tracePt t="43215" x="2476500" y="5276850"/>
          <p14:tracePt t="43233" x="2470150" y="5245100"/>
          <p14:tracePt t="43249" x="2463800" y="5213350"/>
          <p14:tracePt t="43266" x="2463800" y="5181600"/>
          <p14:tracePt t="43282" x="2457450" y="5162550"/>
          <p14:tracePt t="43300" x="2457450" y="5143500"/>
          <p14:tracePt t="43316" x="2457450" y="5118100"/>
          <p14:tracePt t="43332" x="2457450" y="5073650"/>
          <p14:tracePt t="43349" x="2457450" y="5022850"/>
          <p14:tracePt t="43366" x="2457450" y="4984750"/>
          <p14:tracePt t="43382" x="2470150" y="4953000"/>
          <p14:tracePt t="43398" x="2476500" y="4921250"/>
          <p14:tracePt t="43416" x="2489200" y="4902200"/>
          <p14:tracePt t="43433" x="2508250" y="4883150"/>
          <p14:tracePt t="43448" x="2520950" y="4864100"/>
          <p14:tracePt t="43465" x="2546350" y="4857750"/>
          <p14:tracePt t="43482" x="2578100" y="4845050"/>
          <p14:tracePt t="43499" x="2609850" y="4845050"/>
          <p14:tracePt t="43515" x="2641600" y="4845050"/>
          <p14:tracePt t="43532" x="2679700" y="4838700"/>
          <p14:tracePt t="43550" x="2730500" y="4838700"/>
          <p14:tracePt t="43566" x="2781300" y="4838700"/>
          <p14:tracePt t="43582" x="2825750" y="4845050"/>
          <p14:tracePt t="43598" x="2851150" y="4851400"/>
          <p14:tracePt t="43617" x="2870200" y="4857750"/>
          <p14:tracePt t="43633" x="2889250" y="4870450"/>
          <p14:tracePt t="43649" x="2914650" y="4889500"/>
          <p14:tracePt t="43667" x="2946400" y="4921250"/>
          <p14:tracePt t="43668" x="2952750" y="4927600"/>
          <p14:tracePt t="43684" x="2971800" y="4953000"/>
          <p14:tracePt t="43699" x="2997200" y="4978400"/>
          <p14:tracePt t="43715" x="3003550" y="4991100"/>
          <p14:tracePt t="43733" x="3009900" y="5010150"/>
          <p14:tracePt t="43750" x="3022600" y="5029200"/>
          <p14:tracePt t="43765" x="3028950" y="5054600"/>
          <p14:tracePt t="43784" x="3028950" y="5073650"/>
          <p14:tracePt t="43800" x="3028950" y="5086350"/>
          <p14:tracePt t="43816" x="3028950" y="5099050"/>
          <p14:tracePt t="43833" x="3028950" y="5118100"/>
          <p14:tracePt t="43850" x="3028950" y="5137150"/>
          <p14:tracePt t="43866" x="3022600" y="5156200"/>
          <p14:tracePt t="43882" x="3016250" y="5168900"/>
          <p14:tracePt t="43949" x="3016250" y="5175250"/>
          <p14:tracePt t="43958" x="3016250" y="5181600"/>
          <p14:tracePt t="43965" x="3016250" y="5187950"/>
          <p14:tracePt t="43983" x="3009900" y="5213350"/>
          <p14:tracePt t="44000" x="3003550" y="5238750"/>
          <p14:tracePt t="44015" x="2997200" y="5257800"/>
          <p14:tracePt t="44032" x="2984500" y="5276850"/>
          <p14:tracePt t="44049" x="2984500" y="5295900"/>
          <p14:tracePt t="44066" x="2978150" y="5308600"/>
          <p14:tracePt t="44083" x="2971800" y="5321300"/>
          <p14:tracePt t="44099" x="2965450" y="5340350"/>
          <p14:tracePt t="44117" x="2952750" y="5353050"/>
          <p14:tracePt t="44133" x="2946400" y="5372100"/>
          <p14:tracePt t="44148" x="2933700" y="5384800"/>
          <p14:tracePt t="44168" x="2921000" y="5397500"/>
          <p14:tracePt t="44183" x="2914650" y="5410200"/>
          <p14:tracePt t="44199" x="2908300" y="5416550"/>
          <p14:tracePt t="44216" x="2901950" y="5422900"/>
          <p14:tracePt t="44232" x="2901950" y="5429250"/>
          <p14:tracePt t="44272" x="2895600" y="5429250"/>
          <p14:tracePt t="44279" x="2895600" y="5435600"/>
          <p14:tracePt t="44290" x="2889250" y="5441950"/>
          <p14:tracePt t="44298" x="2889250" y="5448300"/>
          <p14:tracePt t="44316" x="2882900" y="5448300"/>
          <p14:tracePt t="44333" x="2882900" y="5454650"/>
          <p14:tracePt t="44417" x="2882900" y="5461000"/>
          <p14:tracePt t="44426" x="2889250" y="5467350"/>
          <p14:tracePt t="44431" x="2901950" y="5467350"/>
          <p14:tracePt t="44449" x="2965450" y="5480050"/>
          <p14:tracePt t="44465" x="3022600" y="5499100"/>
          <p14:tracePt t="44483" x="3079750" y="5511800"/>
          <p14:tracePt t="44500" x="3117850" y="5518150"/>
          <p14:tracePt t="44515" x="3136900" y="5518150"/>
          <p14:tracePt t="44533" x="3168650" y="5518150"/>
          <p14:tracePt t="44549" x="3200400" y="5518150"/>
          <p14:tracePt t="44565" x="3232150" y="5518150"/>
          <p14:tracePt t="44582" x="3270250" y="5518150"/>
          <p14:tracePt t="44599" x="3314700" y="5524500"/>
          <p14:tracePt t="44617" x="3365500" y="5524500"/>
          <p14:tracePt t="44618" x="3378200" y="5524500"/>
          <p14:tracePt t="44633" x="3454400" y="5524500"/>
          <p14:tracePt t="44649" x="3581400" y="5530850"/>
          <p14:tracePt t="44665" x="3746500" y="5537200"/>
          <p14:tracePt t="44682" x="3905250" y="5543550"/>
          <p14:tracePt t="44699" x="4000500" y="5556250"/>
          <p14:tracePt t="44715" x="4051300" y="5562600"/>
          <p14:tracePt t="44732" x="4083050" y="5562600"/>
          <p14:tracePt t="44749" x="4095750" y="5562600"/>
          <p14:tracePt t="44767" x="4127500" y="5562600"/>
          <p14:tracePt t="44768" x="4133850" y="5562600"/>
          <p14:tracePt t="44783" x="4178300" y="5562600"/>
          <p14:tracePt t="44798" x="4248150" y="5562600"/>
          <p14:tracePt t="44816" x="4375150" y="5562600"/>
          <p14:tracePt t="44832" x="4521200" y="5575300"/>
          <p14:tracePt t="44849" x="4679950" y="5581650"/>
          <p14:tracePt t="44866" x="4845050" y="5588000"/>
          <p14:tracePt t="44882" x="4997450" y="5594350"/>
          <p14:tracePt t="44898" x="5111750" y="5594350"/>
          <p14:tracePt t="44915" x="5207000" y="5607050"/>
          <p14:tracePt t="44932" x="5308600" y="5613400"/>
          <p14:tracePt t="44948" x="5384800" y="5619750"/>
          <p14:tracePt t="44966" x="5454650" y="5626100"/>
          <p14:tracePt t="44982" x="5537200" y="5632450"/>
          <p14:tracePt t="44999" x="5600700" y="5632450"/>
          <p14:tracePt t="45015" x="5670550" y="5632450"/>
          <p14:tracePt t="45033" x="5753100" y="5632450"/>
          <p14:tracePt t="45048" x="5835650" y="5632450"/>
          <p14:tracePt t="45066" x="5930900" y="5632450"/>
          <p14:tracePt t="45082" x="6019800" y="5632450"/>
          <p14:tracePt t="45098" x="6096000" y="5632450"/>
          <p14:tracePt t="45116" x="6146800" y="5626100"/>
          <p14:tracePt t="45118" x="6153150" y="5626100"/>
          <p14:tracePt t="45134" x="6178550" y="5626100"/>
          <p14:tracePt t="45149" x="6197600" y="5626100"/>
          <p14:tracePt t="45165" x="6216650" y="5626100"/>
          <p14:tracePt t="45183" x="6242050" y="5626100"/>
          <p14:tracePt t="45200" x="6280150" y="5626100"/>
          <p14:tracePt t="45215" x="6299200" y="5626100"/>
          <p14:tracePt t="45233" x="6324600" y="5638800"/>
          <p14:tracePt t="45248" x="6337300" y="5638800"/>
          <p14:tracePt t="45359" x="6337300" y="5645150"/>
          <p14:tracePt t="45363" x="6337300" y="5651500"/>
          <p14:tracePt t="45366" x="6330950" y="5651500"/>
          <p14:tracePt t="45382" x="6299200" y="5670550"/>
          <p14:tracePt t="45398" x="6261100" y="5689600"/>
          <p14:tracePt t="45415" x="6216650" y="5702300"/>
          <p14:tracePt t="45431" x="6178550" y="5708650"/>
          <p14:tracePt t="45449" x="6140450" y="5715000"/>
          <p14:tracePt t="45465" x="6102350" y="5715000"/>
          <p14:tracePt t="45467" x="6096000" y="5715000"/>
          <p14:tracePt t="45481" x="6051550" y="5715000"/>
          <p14:tracePt t="45500" x="5981700" y="5708650"/>
          <p14:tracePt t="45515" x="5924550" y="5708650"/>
          <p14:tracePt t="45533" x="5848350" y="5695950"/>
          <p14:tracePt t="45550" x="5797550" y="5676900"/>
          <p14:tracePt t="45565" x="5759450" y="5664200"/>
          <p14:tracePt t="45582" x="5715000" y="5645150"/>
          <p14:tracePt t="45598" x="5657850" y="5632450"/>
          <p14:tracePt t="45616" x="5588000" y="5613400"/>
          <p14:tracePt t="45619" x="5581650" y="5613400"/>
          <p14:tracePt t="45633" x="5549900" y="5600700"/>
          <p14:tracePt t="45649" x="5530850" y="5588000"/>
          <p14:tracePt t="45665" x="5518150" y="5575300"/>
          <p14:tracePt t="45683" x="5511800" y="5556250"/>
          <p14:tracePt t="45699" x="5505450" y="5530850"/>
          <p14:tracePt t="45717" x="5499100" y="5499100"/>
          <p14:tracePt t="45718" x="5492750" y="5492750"/>
          <p14:tracePt t="45734" x="5486400" y="5461000"/>
          <p14:tracePt t="45750" x="5480050" y="5429250"/>
          <p14:tracePt t="45766" x="5480050" y="5391150"/>
          <p14:tracePt t="45782" x="5473700" y="5353050"/>
          <p14:tracePt t="45799" x="5473700" y="5321300"/>
          <p14:tracePt t="45817" x="5473700" y="5283200"/>
          <p14:tracePt t="45833" x="5473700" y="5251450"/>
          <p14:tracePt t="45849" x="5473700" y="5226050"/>
          <p14:tracePt t="45867" x="5473700" y="5200650"/>
          <p14:tracePt t="45882" x="5473700" y="5181600"/>
          <p14:tracePt t="45899" x="5480050" y="5149850"/>
          <p14:tracePt t="45916" x="5486400" y="5118100"/>
          <p14:tracePt t="45932" x="5499100" y="5086350"/>
          <p14:tracePt t="45948" x="5511800" y="5048250"/>
          <p14:tracePt t="45967" x="5537200" y="4997450"/>
          <p14:tracePt t="45968" x="5537200" y="4984750"/>
          <p14:tracePt t="45983" x="5556250" y="4946650"/>
          <p14:tracePt t="45999" x="5581650" y="4914900"/>
          <p14:tracePt t="46015" x="5607050" y="4895850"/>
          <p14:tracePt t="46033" x="5638800" y="4883150"/>
          <p14:tracePt t="46049" x="5657850" y="4883150"/>
          <p14:tracePt t="46065" x="5695950" y="4883150"/>
          <p14:tracePt t="46083" x="5734050" y="4883150"/>
          <p14:tracePt t="46099" x="5759450" y="4883150"/>
          <p14:tracePt t="46115" x="5784850" y="4883150"/>
          <p14:tracePt t="46133" x="5803900" y="4883150"/>
          <p14:tracePt t="46150" x="5822950" y="4876800"/>
          <p14:tracePt t="46165" x="5854700" y="4876800"/>
          <p14:tracePt t="46183" x="5911850" y="4870450"/>
          <p14:tracePt t="46198" x="5988050" y="4864100"/>
          <p14:tracePt t="46215" x="6064250" y="4864100"/>
          <p14:tracePt t="46232" x="6153150" y="4864100"/>
          <p14:tracePt t="46250" x="6248400" y="4864100"/>
          <p14:tracePt t="46265" x="6330950" y="4870450"/>
          <p14:tracePt t="46282" x="6438900" y="4883150"/>
          <p14:tracePt t="46298" x="6521450" y="4895850"/>
          <p14:tracePt t="46316" x="6591300" y="4908550"/>
          <p14:tracePt t="46332" x="6648450" y="4921250"/>
          <p14:tracePt t="46349" x="6692900" y="4927600"/>
          <p14:tracePt t="46367" x="6737350" y="4933950"/>
          <p14:tracePt t="46382" x="6775450" y="4940300"/>
          <p14:tracePt t="46399" x="6800850" y="4940300"/>
          <p14:tracePt t="46415" x="6826250" y="4946650"/>
          <p14:tracePt t="46433" x="6858000" y="4959350"/>
          <p14:tracePt t="46448" x="6889750" y="4984750"/>
          <p14:tracePt t="46465" x="6921500" y="5010150"/>
          <p14:tracePt t="46483" x="6953250" y="5048250"/>
          <p14:tracePt t="46499" x="6972300" y="5080000"/>
          <p14:tracePt t="46515" x="6991350" y="5111750"/>
          <p14:tracePt t="46533" x="7010400" y="5143500"/>
          <p14:tracePt t="46550" x="7029450" y="5187950"/>
          <p14:tracePt t="46565" x="7035800" y="5213350"/>
          <p14:tracePt t="46582" x="7042150" y="5257800"/>
          <p14:tracePt t="46598" x="7048500" y="5308600"/>
          <p14:tracePt t="46616" x="7048500" y="5359400"/>
          <p14:tracePt t="46632" x="7048500" y="5403850"/>
          <p14:tracePt t="46648" x="7048500" y="5448300"/>
          <p14:tracePt t="46665" x="7048500" y="5486400"/>
          <p14:tracePt t="46682" x="7042150" y="5524500"/>
          <p14:tracePt t="46698" x="7029450" y="5581650"/>
          <p14:tracePt t="46715" x="7010400" y="5626100"/>
          <p14:tracePt t="46732" x="6991350" y="5676900"/>
          <p14:tracePt t="46748" x="6965950" y="5721350"/>
          <p14:tracePt t="46766" x="6927850" y="5759450"/>
          <p14:tracePt t="46782" x="6883400" y="5791200"/>
          <p14:tracePt t="46798" x="6838950" y="5810250"/>
          <p14:tracePt t="46815" x="6794500" y="5829300"/>
          <p14:tracePt t="46832" x="6737350" y="5842000"/>
          <p14:tracePt t="46849" x="6686550" y="5848350"/>
          <p14:tracePt t="46865" x="6623050" y="5848350"/>
          <p14:tracePt t="46882" x="6521450" y="5848350"/>
          <p14:tracePt t="46898" x="6419850" y="5848350"/>
          <p14:tracePt t="46915" x="6311900" y="5842000"/>
          <p14:tracePt t="46931" x="6197600" y="5835650"/>
          <p14:tracePt t="46948" x="6076950" y="5822950"/>
          <p14:tracePt t="46965" x="5981700" y="5816600"/>
          <p14:tracePt t="46981" x="5918200" y="5803900"/>
          <p14:tracePt t="46999" x="5867400" y="5797550"/>
          <p14:tracePt t="47016" x="5803900" y="5791200"/>
          <p14:tracePt t="47032" x="5753100" y="5784850"/>
          <p14:tracePt t="47048" x="5702300" y="5784850"/>
          <p14:tracePt t="47065" x="5664200" y="5784850"/>
          <p14:tracePt t="47082" x="5632450" y="5784850"/>
          <p14:tracePt t="47099" x="5619750" y="5784850"/>
          <p14:tracePt t="47116" x="5613400" y="5784850"/>
          <p14:tracePt t="47979" x="5607050" y="5784850"/>
          <p14:tracePt t="47983" x="5600700" y="5784850"/>
          <p14:tracePt t="47992" x="5581650" y="5791200"/>
          <p14:tracePt t="48008" x="5537200" y="5791200"/>
          <p14:tracePt t="48025" x="5499100" y="5791200"/>
          <p14:tracePt t="48042" x="5480050" y="5778500"/>
          <p14:tracePt t="48057" x="5467350" y="5765800"/>
          <p14:tracePt t="48077" x="5461000" y="5727700"/>
          <p14:tracePt t="48093" x="5461000" y="5683250"/>
          <p14:tracePt t="48109" x="5461000" y="5651500"/>
          <p14:tracePt t="48132" x="5480050" y="5600700"/>
          <p14:tracePt t="48148" x="5486400" y="5594350"/>
          <p14:tracePt t="48165" x="5492750" y="5588000"/>
          <p14:tracePt t="48182" x="5499100" y="5588000"/>
          <p14:tracePt t="48241" x="5505450" y="5588000"/>
          <p14:tracePt t="48245" x="5505450" y="5594350"/>
          <p14:tracePt t="48249" x="5511800" y="5600700"/>
          <p14:tracePt t="48265" x="5518150" y="5626100"/>
          <p14:tracePt t="48281" x="5524500" y="5651500"/>
          <p14:tracePt t="48299" x="5524500" y="5689600"/>
          <p14:tracePt t="48317" x="5524500" y="5715000"/>
          <p14:tracePt t="48318" x="5524500" y="5721350"/>
          <p14:tracePt t="48332" x="5524500" y="5740400"/>
          <p14:tracePt t="48349" x="5524500" y="5759450"/>
          <p14:tracePt t="48367" x="5518150" y="5784850"/>
          <p14:tracePt t="48383" x="5499100" y="5810250"/>
          <p14:tracePt t="48401" x="5467350" y="5842000"/>
          <p14:tracePt t="48415" x="5441950" y="5861050"/>
          <p14:tracePt t="48433" x="5403850" y="5880100"/>
          <p14:tracePt t="48449" x="5359400" y="5892800"/>
          <p14:tracePt t="48467" x="5289550" y="5918200"/>
          <p14:tracePt t="48468" x="5283200" y="5918200"/>
          <p14:tracePt t="48482" x="5219700" y="5937250"/>
          <p14:tracePt t="48499" x="5156200" y="5956300"/>
          <p14:tracePt t="48515" x="5111750" y="5962650"/>
          <p14:tracePt t="48533" x="5060950" y="5975350"/>
          <p14:tracePt t="48549" x="5010150" y="5988050"/>
          <p14:tracePt t="48566" x="4940300" y="6007100"/>
          <p14:tracePt t="48582" x="4889500" y="6019800"/>
          <p14:tracePt t="48598" x="4838700" y="6032500"/>
          <p14:tracePt t="48615" x="4787900" y="6038850"/>
          <p14:tracePt t="48634" x="4737100" y="6045200"/>
          <p14:tracePt t="48648" x="4692650" y="6045200"/>
          <p14:tracePt t="48665" x="4610100" y="6045200"/>
          <p14:tracePt t="48682" x="4464050" y="6026150"/>
          <p14:tracePt t="48698" x="4311650" y="6007100"/>
          <p14:tracePt t="48715" x="4152900" y="5988050"/>
          <p14:tracePt t="48731" x="3994150" y="5969000"/>
          <p14:tracePt t="48748" x="3822700" y="5943600"/>
          <p14:tracePt t="48765" x="3651250" y="5905500"/>
          <p14:tracePt t="48783" x="3479800" y="5861050"/>
          <p14:tracePt t="48799" x="3365500" y="5822950"/>
          <p14:tracePt t="48816" x="3289300" y="5784850"/>
          <p14:tracePt t="48832" x="3263900" y="5765800"/>
          <p14:tracePt t="48849" x="3244850" y="5753100"/>
          <p14:tracePt t="48865" x="3219450" y="5734050"/>
          <p14:tracePt t="48883" x="3187700" y="5695950"/>
          <p14:tracePt t="48899" x="3168650" y="5664200"/>
          <p14:tracePt t="48917" x="3136900" y="5613400"/>
          <p14:tracePt t="48918" x="3136900" y="5600700"/>
          <p14:tracePt t="48933" x="3105150" y="5549900"/>
          <p14:tracePt t="48948" x="3079750" y="5480050"/>
          <p14:tracePt t="48965" x="3054350" y="5403850"/>
          <p14:tracePt t="48982" x="3028950" y="5334000"/>
          <p14:tracePt t="48999" x="3022600" y="5289550"/>
          <p14:tracePt t="49015" x="3022600" y="5270500"/>
          <p14:tracePt t="49033" x="3022600" y="5238750"/>
          <p14:tracePt t="49049" x="3028950" y="5213350"/>
          <p14:tracePt t="49067" x="3048000" y="5175250"/>
          <p14:tracePt t="49068" x="3054350" y="5168900"/>
          <p14:tracePt t="49083" x="3079750" y="5137150"/>
          <p14:tracePt t="49099" x="3117850" y="5099050"/>
          <p14:tracePt t="49115" x="3168650" y="5067300"/>
          <p14:tracePt t="49118" x="3187700" y="5060950"/>
          <p14:tracePt t="49132" x="3251200" y="5041900"/>
          <p14:tracePt t="49148" x="3314700" y="5041900"/>
          <p14:tracePt t="49165" x="3365500" y="5041900"/>
          <p14:tracePt t="49183" x="3403600" y="5041900"/>
          <p14:tracePt t="49199" x="3409950" y="5041900"/>
          <p14:tracePt t="50215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FFF21E-0333-D90F-AF2D-075B5C9A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E1498C9-A47F-704D-4136-4E00F9413430}"/>
              </a:ext>
            </a:extLst>
          </p:cNvPr>
          <p:cNvGrpSpPr/>
          <p:nvPr/>
        </p:nvGrpSpPr>
        <p:grpSpPr>
          <a:xfrm>
            <a:off x="428060" y="3152427"/>
            <a:ext cx="2467789" cy="2307755"/>
            <a:chOff x="525714" y="2095985"/>
            <a:chExt cx="2467789" cy="2307755"/>
          </a:xfrm>
        </p:grpSpPr>
        <p:pic>
          <p:nvPicPr>
            <p:cNvPr id="103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9CED360C-647D-049F-DAA2-704F1D2F5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4" y="3557032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想法泡泡: 雲朵 22">
              <a:extLst>
                <a:ext uri="{FF2B5EF4-FFF2-40B4-BE49-F238E27FC236}">
                  <a16:creationId xmlns:a16="http://schemas.microsoft.com/office/drawing/2014/main" id="{65292DCB-41A6-E02D-A4F9-DB148CFB2F55}"/>
                </a:ext>
              </a:extLst>
            </p:cNvPr>
            <p:cNvSpPr/>
            <p:nvPr/>
          </p:nvSpPr>
          <p:spPr>
            <a:xfrm>
              <a:off x="901876" y="2095985"/>
              <a:ext cx="2091627" cy="1325562"/>
            </a:xfrm>
            <a:prstGeom prst="cloud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920C0F7-F9E8-905B-AFBE-C4BDE6CD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8533" y="2374369"/>
              <a:ext cx="858312" cy="774682"/>
            </a:xfrm>
            <a:prstGeom prst="rect">
              <a:avLst/>
            </a:prstGeom>
          </p:spPr>
        </p:pic>
      </p:grp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BFC60032-59D8-BCC3-3BC1-7E7E49A73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6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1"/>
    </mc:Choice>
    <mc:Fallback xmlns="">
      <p:transition spd="slow" advTm="2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F620FC-4613-A2DD-2034-1A088006F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DreamBooth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E10C0FC-D013-B2F2-307A-E0A00F5C1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7294"/>
            <a:ext cx="5742493" cy="4249669"/>
          </a:xfrm>
          <a:prstGeom prst="rect">
            <a:avLst/>
          </a:prstGeom>
        </p:spPr>
      </p:pic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1BC29D4A-0F55-E714-81EF-529B28165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881991" cy="4351338"/>
          </a:xfrm>
        </p:spPr>
        <p:txBody>
          <a:bodyPr/>
          <a:lstStyle/>
          <a:p>
            <a:r>
              <a:rPr lang="en-US" altLang="zh-TW" dirty="0"/>
              <a:t>Finetune the whole model</a:t>
            </a:r>
          </a:p>
          <a:p>
            <a:pPr lvl="1"/>
            <a:r>
              <a:rPr lang="en-US" altLang="zh-TW" dirty="0"/>
              <a:t>Language drift</a:t>
            </a:r>
          </a:p>
          <a:p>
            <a:pPr lvl="1"/>
            <a:r>
              <a:rPr lang="en-US" altLang="zh-TW" dirty="0"/>
              <a:t>Reduce output diversity</a:t>
            </a:r>
          </a:p>
          <a:p>
            <a:r>
              <a:rPr lang="en-US" altLang="zh-TW" dirty="0"/>
              <a:t>Class-Specific Prior Preservation Loss</a:t>
            </a:r>
          </a:p>
          <a:p>
            <a:pPr lvl="1"/>
            <a:r>
              <a:rPr lang="en-US" altLang="zh-TW" dirty="0"/>
              <a:t>Loss between the images of same class</a:t>
            </a:r>
          </a:p>
        </p:txBody>
      </p:sp>
      <p:pic>
        <p:nvPicPr>
          <p:cNvPr id="10" name="音訊 9">
            <a:hlinkClick r:id="" action="ppaction://media"/>
            <a:extLst>
              <a:ext uri="{FF2B5EF4-FFF2-40B4-BE49-F238E27FC236}">
                <a16:creationId xmlns:a16="http://schemas.microsoft.com/office/drawing/2014/main" id="{9A112C30-F0D2-8FFA-CB69-E0627C369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48"/>
    </mc:Choice>
    <mc:Fallback xmlns="">
      <p:transition spd="slow" advTm="111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3" x="584200" y="5505450"/>
          <p14:tracePt t="3622" x="584200" y="5499100"/>
          <p14:tracePt t="3634" x="584200" y="5492750"/>
          <p14:tracePt t="3642" x="590550" y="5480050"/>
          <p14:tracePt t="3658" x="596900" y="5473700"/>
          <p14:tracePt t="3676" x="596900" y="5467350"/>
          <p14:tracePt t="3693" x="603250" y="5461000"/>
          <p14:tracePt t="3711" x="603250" y="5454650"/>
          <p14:tracePt t="3741" x="603250" y="5435600"/>
          <p14:tracePt t="3775" x="603250" y="5416550"/>
          <p14:tracePt t="4031" x="603250" y="5410200"/>
          <p14:tracePt t="4036" x="603250" y="5403850"/>
          <p14:tracePt t="4043" x="603250" y="5391150"/>
          <p14:tracePt t="4062" x="603250" y="5359400"/>
          <p14:tracePt t="4078" x="603250" y="5334000"/>
          <p14:tracePt t="4093" x="596900" y="5308600"/>
          <p14:tracePt t="4111" x="596900" y="5289550"/>
          <p14:tracePt t="4130" x="590550" y="5276850"/>
          <p14:tracePt t="4145" x="590550" y="5270500"/>
          <p14:tracePt t="4162" x="584200" y="5245100"/>
          <p14:tracePt t="4177" x="584200" y="5219700"/>
          <p14:tracePt t="4194" x="584200" y="5187950"/>
          <p14:tracePt t="4211" x="577850" y="5156200"/>
          <p14:tracePt t="4227" x="577850" y="5124450"/>
          <p14:tracePt t="4243" x="577850" y="5080000"/>
          <p14:tracePt t="4261" x="571500" y="5041900"/>
          <p14:tracePt t="4276" x="565150" y="5010150"/>
          <p14:tracePt t="4293" x="565150" y="4991100"/>
          <p14:tracePt t="4312" x="565150" y="4978400"/>
          <p14:tracePt t="4344" x="565150" y="4972050"/>
          <p14:tracePt t="4360" x="565150" y="4965700"/>
          <p14:tracePt t="4378" x="565150" y="4953000"/>
          <p14:tracePt t="4395" x="565150" y="4933950"/>
          <p14:tracePt t="4410" x="565150" y="4908550"/>
          <p14:tracePt t="4427" x="565150" y="4889500"/>
          <p14:tracePt t="4444" x="558800" y="4876800"/>
          <p14:tracePt t="4461" x="558800" y="4864100"/>
          <p14:tracePt t="4477" x="558800" y="4857750"/>
          <p14:tracePt t="4494" x="558800" y="4845050"/>
          <p14:tracePt t="4511" x="552450" y="4826000"/>
          <p14:tracePt t="4527" x="546100" y="4813300"/>
          <p14:tracePt t="4545" x="539750" y="4794250"/>
          <p14:tracePt t="4562" x="533400" y="4768850"/>
          <p14:tracePt t="4578" x="527050" y="4743450"/>
          <p14:tracePt t="4594" x="508000" y="4699000"/>
          <p14:tracePt t="4613" x="488950" y="4648200"/>
          <p14:tracePt t="4627" x="482600" y="4635500"/>
          <p14:tracePt t="4643" x="482600" y="4622800"/>
          <p14:tracePt t="4661" x="476250" y="4610100"/>
          <p14:tracePt t="4678" x="469900" y="4591050"/>
          <p14:tracePt t="4693" x="457200" y="4565650"/>
          <p14:tracePt t="4710" x="444500" y="4527550"/>
          <p14:tracePt t="4727" x="425450" y="4483100"/>
          <p14:tracePt t="4743" x="412750" y="4438650"/>
          <p14:tracePt t="4759" x="393700" y="4400550"/>
          <p14:tracePt t="4777" x="387350" y="4368800"/>
          <p14:tracePt t="4793" x="381000" y="4343400"/>
          <p14:tracePt t="4810" x="368300" y="4318000"/>
          <p14:tracePt t="4827" x="361950" y="4286250"/>
          <p14:tracePt t="4843" x="349250" y="4260850"/>
          <p14:tracePt t="4861" x="342900" y="4222750"/>
          <p14:tracePt t="4877" x="330200" y="4171950"/>
          <p14:tracePt t="4893" x="323850" y="4133850"/>
          <p14:tracePt t="4911" x="311150" y="4089400"/>
          <p14:tracePt t="4926" x="298450" y="4038600"/>
          <p14:tracePt t="4943" x="292100" y="3981450"/>
          <p14:tracePt t="4961" x="285750" y="3937000"/>
          <p14:tracePt t="4977" x="285750" y="3905250"/>
          <p14:tracePt t="4994" x="285750" y="3860800"/>
          <p14:tracePt t="5011" x="285750" y="3816350"/>
          <p14:tracePt t="5028" x="285750" y="3784600"/>
          <p14:tracePt t="5043" x="285750" y="3752850"/>
          <p14:tracePt t="5060" x="285750" y="3714750"/>
          <p14:tracePt t="5063" x="285750" y="3708400"/>
          <p14:tracePt t="5078" x="292100" y="3663950"/>
          <p14:tracePt t="5093" x="298450" y="3625850"/>
          <p14:tracePt t="5110" x="298450" y="3587750"/>
          <p14:tracePt t="5128" x="311150" y="3543300"/>
          <p14:tracePt t="5143" x="317500" y="3505200"/>
          <p14:tracePt t="5160" x="317500" y="3467100"/>
          <p14:tracePt t="5177" x="330200" y="3435350"/>
          <p14:tracePt t="5193" x="355600" y="3409950"/>
          <p14:tracePt t="5211" x="374650" y="3378200"/>
          <p14:tracePt t="5227" x="393700" y="3346450"/>
          <p14:tracePt t="5243" x="406400" y="3314700"/>
          <p14:tracePt t="5261" x="431800" y="3289300"/>
          <p14:tracePt t="5277" x="444500" y="3263900"/>
          <p14:tracePt t="5293" x="463550" y="3251200"/>
          <p14:tracePt t="5310" x="482600" y="3225800"/>
          <p14:tracePt t="5327" x="514350" y="3200400"/>
          <p14:tracePt t="5343" x="539750" y="3175000"/>
          <p14:tracePt t="5360" x="565150" y="3155950"/>
          <p14:tracePt t="5377" x="584200" y="3136900"/>
          <p14:tracePt t="5393" x="603250" y="3124200"/>
          <p14:tracePt t="5410" x="615950" y="3105150"/>
          <p14:tracePt t="5427" x="628650" y="3086100"/>
          <p14:tracePt t="5443" x="641350" y="3073400"/>
          <p14:tracePt t="5462" x="666750" y="3054350"/>
          <p14:tracePt t="5477" x="679450" y="3035300"/>
          <p14:tracePt t="5494" x="685800" y="3028950"/>
          <p14:tracePt t="5510" x="692150" y="3016250"/>
          <p14:tracePt t="5528" x="698500" y="3009900"/>
          <p14:tracePt t="5544" x="704850" y="3003550"/>
          <p14:tracePt t="5561" x="723900" y="2997200"/>
          <p14:tracePt t="5577" x="730250" y="2984500"/>
          <p14:tracePt t="5594" x="742950" y="2978150"/>
          <p14:tracePt t="5611" x="755650" y="2971800"/>
          <p14:tracePt t="5627" x="768350" y="2952750"/>
          <p14:tracePt t="5644" x="787400" y="2940050"/>
          <p14:tracePt t="5661" x="812800" y="2921000"/>
          <p14:tracePt t="5677" x="825500" y="2908300"/>
          <p14:tracePt t="5695" x="844550" y="2895600"/>
          <p14:tracePt t="5713" x="863600" y="2876550"/>
          <p14:tracePt t="5728" x="882650" y="2863850"/>
          <p14:tracePt t="5744" x="901700" y="2857500"/>
          <p14:tracePt t="5760" x="920750" y="2844800"/>
          <p14:tracePt t="5778" x="946150" y="2838450"/>
          <p14:tracePt t="5794" x="984250" y="2832100"/>
          <p14:tracePt t="5812" x="1022350" y="2819400"/>
          <p14:tracePt t="5827" x="1060450" y="2806700"/>
          <p14:tracePt t="5843" x="1098550" y="2800350"/>
          <p14:tracePt t="5860" x="1130300" y="2794000"/>
          <p14:tracePt t="5877" x="1187450" y="2781300"/>
          <p14:tracePt t="5893" x="1244600" y="2774950"/>
          <p14:tracePt t="5910" x="1327150" y="2768600"/>
          <p14:tracePt t="5927" x="1409700" y="2762250"/>
          <p14:tracePt t="5943" x="1479550" y="2762250"/>
          <p14:tracePt t="5961" x="1536700" y="2762250"/>
          <p14:tracePt t="5977" x="1568450" y="2762250"/>
          <p14:tracePt t="5993" x="1593850" y="2768600"/>
          <p14:tracePt t="6012" x="1631950" y="2781300"/>
          <p14:tracePt t="6027" x="1670050" y="2800350"/>
          <p14:tracePt t="6043" x="1733550" y="2832100"/>
          <p14:tracePt t="6061" x="1828800" y="2876550"/>
          <p14:tracePt t="6077" x="1917700" y="2914650"/>
          <p14:tracePt t="6080" x="1930400" y="2921000"/>
          <p14:tracePt t="6094" x="1981200" y="2952750"/>
          <p14:tracePt t="6111" x="2057400" y="3009900"/>
          <p14:tracePt t="6126" x="2108200" y="3048000"/>
          <p14:tracePt t="6143" x="2146300" y="3092450"/>
          <p14:tracePt t="6161" x="2190750" y="3143250"/>
          <p14:tracePt t="6177" x="2216150" y="3181350"/>
          <p14:tracePt t="6193" x="2247900" y="3232150"/>
          <p14:tracePt t="6211" x="2273300" y="3295650"/>
          <p14:tracePt t="6227" x="2298700" y="3359150"/>
          <p14:tracePt t="6243" x="2317750" y="3422650"/>
          <p14:tracePt t="6260" x="2330450" y="3473450"/>
          <p14:tracePt t="6277" x="2336800" y="3524250"/>
          <p14:tracePt t="6295" x="2336800" y="3587750"/>
          <p14:tracePt t="6310" x="2336800" y="3651250"/>
          <p14:tracePt t="6329" x="2317750" y="3752850"/>
          <p14:tracePt t="6343" x="2292350" y="3822700"/>
          <p14:tracePt t="6359" x="2266950" y="3892550"/>
          <p14:tracePt t="6375" x="2228850" y="3949700"/>
          <p14:tracePt t="6393" x="2190750" y="4000500"/>
          <p14:tracePt t="6409" x="2159000" y="4038600"/>
          <p14:tracePt t="6426" x="2114550" y="4076700"/>
          <p14:tracePt t="6443" x="2057400" y="4121150"/>
          <p14:tracePt t="6459" x="1993900" y="4152900"/>
          <p14:tracePt t="6476" x="1930400" y="4178300"/>
          <p14:tracePt t="6492" x="1866900" y="4191000"/>
          <p14:tracePt t="6509" x="1784350" y="4197350"/>
          <p14:tracePt t="6525" x="1714500" y="4203700"/>
          <p14:tracePt t="6543" x="1625600" y="4203700"/>
          <p14:tracePt t="6559" x="1543050" y="4184650"/>
          <p14:tracePt t="6576" x="1454150" y="4165600"/>
          <p14:tracePt t="6580" x="1428750" y="4165600"/>
          <p14:tracePt t="6594" x="1339850" y="4140200"/>
          <p14:tracePt t="6610" x="1263650" y="4114800"/>
          <p14:tracePt t="6627" x="1206500" y="4089400"/>
          <p14:tracePt t="6643" x="1181100" y="4083050"/>
          <p14:tracePt t="6661" x="1162050" y="4064000"/>
          <p14:tracePt t="6677" x="1149350" y="4051300"/>
          <p14:tracePt t="6693" x="1136650" y="4038600"/>
          <p14:tracePt t="6710" x="1123950" y="4019550"/>
          <p14:tracePt t="6728" x="1111250" y="4006850"/>
          <p14:tracePt t="6744" x="1104900" y="3987800"/>
          <p14:tracePt t="6761" x="1092200" y="3968750"/>
          <p14:tracePt t="6777" x="1092200" y="3956050"/>
          <p14:tracePt t="6794" x="1085850" y="3943350"/>
          <p14:tracePt t="6809" x="1085850" y="3930650"/>
          <p14:tracePt t="6827" x="1085850" y="3924300"/>
          <p14:tracePt t="6865" x="1085850" y="3917950"/>
          <p14:tracePt t="6880" x="1085850" y="3911600"/>
          <p14:tracePt t="6884" x="1085850" y="3905250"/>
          <p14:tracePt t="6894" x="1079500" y="3898900"/>
          <p14:tracePt t="6912" x="1079500" y="3867150"/>
          <p14:tracePt t="6927" x="1079500" y="3841750"/>
          <p14:tracePt t="6944" x="1073150" y="3810000"/>
          <p14:tracePt t="6961" x="1066800" y="3778250"/>
          <p14:tracePt t="6977" x="1060450" y="3759200"/>
          <p14:tracePt t="6993" x="1060450" y="3740150"/>
          <p14:tracePt t="7010" x="1054100" y="3727450"/>
          <p14:tracePt t="7027" x="1054100" y="3708400"/>
          <p14:tracePt t="7043" x="1047750" y="3702050"/>
          <p14:tracePt t="7062" x="1041400" y="3683000"/>
          <p14:tracePt t="7063" x="1041400" y="3676650"/>
          <p14:tracePt t="7077" x="1035050" y="3657600"/>
          <p14:tracePt t="7093" x="1028700" y="3632200"/>
          <p14:tracePt t="7112" x="1016000" y="3581400"/>
          <p14:tracePt t="7128" x="1003300" y="3543300"/>
          <p14:tracePt t="7143" x="996950" y="3505200"/>
          <p14:tracePt t="7160" x="990600" y="3473450"/>
          <p14:tracePt t="7176" x="984250" y="3435350"/>
          <p14:tracePt t="7193" x="984250" y="3390900"/>
          <p14:tracePt t="7211" x="984250" y="3359150"/>
          <p14:tracePt t="7227" x="984250" y="3321050"/>
          <p14:tracePt t="7243" x="990600" y="3282950"/>
          <p14:tracePt t="7260" x="1003300" y="3238500"/>
          <p14:tracePt t="7277" x="1022350" y="3187700"/>
          <p14:tracePt t="7294" x="1041400" y="3149600"/>
          <p14:tracePt t="7309" x="1054100" y="3124200"/>
          <p14:tracePt t="7328" x="1060450" y="3105150"/>
          <p14:tracePt t="7342" x="1066800" y="3105150"/>
          <p14:tracePt t="7472" x="1066800" y="3098800"/>
          <p14:tracePt t="7476" x="1073150" y="3092450"/>
          <p14:tracePt t="7482" x="1073150" y="3086100"/>
          <p14:tracePt t="7493" x="1085850" y="3067050"/>
          <p14:tracePt t="7510" x="1092200" y="3048000"/>
          <p14:tracePt t="7527" x="1104900" y="3028950"/>
          <p14:tracePt t="7543" x="1111250" y="3022600"/>
          <p14:tracePt t="7561" x="1117600" y="3016250"/>
          <p14:tracePt t="7577" x="1130300" y="2997200"/>
          <p14:tracePt t="7595" x="1155700" y="2978150"/>
          <p14:tracePt t="7610" x="1187450" y="2946400"/>
          <p14:tracePt t="7627" x="1276350" y="2870200"/>
          <p14:tracePt t="7643" x="1371600" y="2781300"/>
          <p14:tracePt t="7661" x="1504950" y="2628900"/>
          <p14:tracePt t="7677" x="1638300" y="2495550"/>
          <p14:tracePt t="7693" x="1765300" y="2381250"/>
          <p14:tracePt t="7710" x="1879600" y="2286000"/>
          <p14:tracePt t="7727" x="2000250" y="2203450"/>
          <p14:tracePt t="7744" x="2101850" y="2152650"/>
          <p14:tracePt t="7760" x="2222500" y="2101850"/>
          <p14:tracePt t="7776" x="2387600" y="2038350"/>
          <p14:tracePt t="7793" x="2654300" y="1962150"/>
          <p14:tracePt t="7810" x="2895600" y="1905000"/>
          <p14:tracePt t="7827" x="3200400" y="1847850"/>
          <p14:tracePt t="7843" x="3435350" y="1822450"/>
          <p14:tracePt t="7859" x="3644900" y="1822450"/>
          <p14:tracePt t="7877" x="3848100" y="1816100"/>
          <p14:tracePt t="7893" x="4006850" y="1816100"/>
          <p14:tracePt t="7910" x="4133850" y="1835150"/>
          <p14:tracePt t="7927" x="4254500" y="1854200"/>
          <p14:tracePt t="7943" x="4356100" y="1873250"/>
          <p14:tracePt t="7961" x="4470400" y="1898650"/>
          <p14:tracePt t="7976" x="4559300" y="1924050"/>
          <p14:tracePt t="7992" x="4667250" y="1955800"/>
          <p14:tracePt t="8013" x="4800600" y="2006600"/>
          <p14:tracePt t="8027" x="4864100" y="2032000"/>
          <p14:tracePt t="8043" x="4908550" y="2051050"/>
          <p14:tracePt t="8060" x="4933950" y="2076450"/>
          <p14:tracePt t="8078" x="4972050" y="2120900"/>
          <p14:tracePt t="8080" x="4978400" y="2127250"/>
          <p14:tracePt t="8093" x="5010150" y="2171700"/>
          <p14:tracePt t="8110" x="5048250" y="2228850"/>
          <p14:tracePt t="8127" x="5080000" y="2273300"/>
          <p14:tracePt t="8143" x="5092700" y="2292350"/>
          <p14:tracePt t="8160" x="5092700" y="2311400"/>
          <p14:tracePt t="8177" x="5099050" y="2324100"/>
          <p14:tracePt t="8194" x="5099050" y="2330450"/>
          <p14:tracePt t="8212" x="5099050" y="2349500"/>
          <p14:tracePt t="8228" x="5086350" y="2387600"/>
          <p14:tracePt t="8244" x="5048250" y="2457450"/>
          <p14:tracePt t="8260" x="4991100" y="2527300"/>
          <p14:tracePt t="8277" x="4914900" y="2590800"/>
          <p14:tracePt t="8293" x="4857750" y="2635250"/>
          <p14:tracePt t="8310" x="4819650" y="2667000"/>
          <p14:tracePt t="8327" x="4787900" y="2686050"/>
          <p14:tracePt t="8344" x="4756150" y="2705100"/>
          <p14:tracePt t="8360" x="4699000" y="2730500"/>
          <p14:tracePt t="8377" x="4610100" y="2755900"/>
          <p14:tracePt t="8393" x="4521200" y="2768600"/>
          <p14:tracePt t="8410" x="4406900" y="2787650"/>
          <p14:tracePt t="8428" x="4311650" y="2794000"/>
          <p14:tracePt t="8443" x="4241800" y="2800350"/>
          <p14:tracePt t="8460" x="4197350" y="2800350"/>
          <p14:tracePt t="8478" x="4165600" y="2800350"/>
          <p14:tracePt t="8494" x="4152900" y="2800350"/>
          <p14:tracePt t="8512" x="4127500" y="2794000"/>
          <p14:tracePt t="8513" x="4121150" y="2794000"/>
          <p14:tracePt t="8528" x="4076700" y="2787650"/>
          <p14:tracePt t="8543" x="4000500" y="2774950"/>
          <p14:tracePt t="8560" x="3898900" y="2755900"/>
          <p14:tracePt t="8577" x="3816350" y="2730500"/>
          <p14:tracePt t="8594" x="3790950" y="2717800"/>
          <p14:tracePt t="8611" x="3778250" y="2711450"/>
          <p14:tracePt t="8627" x="3771900" y="2705100"/>
          <p14:tracePt t="8643" x="3765550" y="2692400"/>
          <p14:tracePt t="8662" x="3752850" y="2679700"/>
          <p14:tracePt t="8663" x="3752850" y="2673350"/>
          <p14:tracePt t="8677" x="3746500" y="2667000"/>
          <p14:tracePt t="8693" x="3740150" y="2654300"/>
          <p14:tracePt t="8710" x="3733800" y="2635250"/>
          <p14:tracePt t="8727" x="3721100" y="2616200"/>
          <p14:tracePt t="8744" x="3702050" y="2590800"/>
          <p14:tracePt t="8761" x="3683000" y="2559050"/>
          <p14:tracePt t="8777" x="3670300" y="2533650"/>
          <p14:tracePt t="8794" x="3663950" y="2514600"/>
          <p14:tracePt t="8811" x="3657600" y="2501900"/>
          <p14:tracePt t="8827" x="3651250" y="2489200"/>
          <p14:tracePt t="8844" x="3651250" y="2476500"/>
          <p14:tracePt t="8861" x="3644900" y="2463800"/>
          <p14:tracePt t="8877" x="3644900" y="2451100"/>
          <p14:tracePt t="8894" x="3644900" y="2438400"/>
          <p14:tracePt t="8910" x="3651250" y="2419350"/>
          <p14:tracePt t="8927" x="3663950" y="2406650"/>
          <p14:tracePt t="8942" x="3676650" y="2387600"/>
          <p14:tracePt t="8961" x="3695700" y="2374900"/>
          <p14:tracePt t="8977" x="3714750" y="2355850"/>
          <p14:tracePt t="8993" x="3733800" y="2349500"/>
          <p14:tracePt t="9011" x="3752850" y="2336800"/>
          <p14:tracePt t="9027" x="3765550" y="2324100"/>
          <p14:tracePt t="9043" x="3790950" y="2317750"/>
          <p14:tracePt t="9060" x="3810000" y="2311400"/>
          <p14:tracePt t="9077" x="3835400" y="2305050"/>
          <p14:tracePt t="9094" x="3860800" y="2305050"/>
          <p14:tracePt t="9110" x="3886200" y="2298700"/>
          <p14:tracePt t="9127" x="3917950" y="2292350"/>
          <p14:tracePt t="9143" x="3943350" y="2292350"/>
          <p14:tracePt t="9163" x="3975100" y="2292350"/>
          <p14:tracePt t="9178" x="3987800" y="2292350"/>
          <p14:tracePt t="9194" x="4006850" y="2292350"/>
          <p14:tracePt t="9212" x="4032250" y="2292350"/>
          <p14:tracePt t="9227" x="4051300" y="2292350"/>
          <p14:tracePt t="9244" x="4070350" y="2298700"/>
          <p14:tracePt t="9261" x="4083050" y="2298700"/>
          <p14:tracePt t="9277" x="4089400" y="2305050"/>
          <p14:tracePt t="9294" x="4108450" y="2311400"/>
          <p14:tracePt t="9312" x="4121150" y="2330450"/>
          <p14:tracePt t="9327" x="4133850" y="2343150"/>
          <p14:tracePt t="9344" x="4146550" y="2362200"/>
          <p14:tracePt t="9360" x="4159250" y="2374900"/>
          <p14:tracePt t="9377" x="4165600" y="2387600"/>
          <p14:tracePt t="9394" x="4171950" y="2400300"/>
          <p14:tracePt t="9411" x="4178300" y="2413000"/>
          <p14:tracePt t="9426" x="4178300" y="2425700"/>
          <p14:tracePt t="9445" x="4184650" y="2444750"/>
          <p14:tracePt t="9461" x="4184650" y="2463800"/>
          <p14:tracePt t="9477" x="4184650" y="2482850"/>
          <p14:tracePt t="9493" x="4184650" y="2495550"/>
          <p14:tracePt t="9512" x="4178300" y="2508250"/>
          <p14:tracePt t="9527" x="4178300" y="2514600"/>
          <p14:tracePt t="9544" x="4171950" y="2520950"/>
          <p14:tracePt t="9560" x="4159250" y="2527300"/>
          <p14:tracePt t="9578" x="4140200" y="2533650"/>
          <p14:tracePt t="9581" x="4133850" y="2540000"/>
          <p14:tracePt t="9593" x="4108450" y="2552700"/>
          <p14:tracePt t="9609" x="4076700" y="2559050"/>
          <p14:tracePt t="9627" x="4032250" y="2571750"/>
          <p14:tracePt t="9643" x="4000500" y="2584450"/>
          <p14:tracePt t="9660" x="3968750" y="2584450"/>
          <p14:tracePt t="9677" x="3937000" y="2584450"/>
          <p14:tracePt t="9693" x="3905250" y="2584450"/>
          <p14:tracePt t="9711" x="3860800" y="2584450"/>
          <p14:tracePt t="9727" x="3816350" y="2578100"/>
          <p14:tracePt t="9743" x="3765550" y="2571750"/>
          <p14:tracePt t="9760" x="3733800" y="2565400"/>
          <p14:tracePt t="9776" x="3714750" y="2559050"/>
          <p14:tracePt t="9794" x="3708400" y="2559050"/>
          <p14:tracePt t="9811" x="3708400" y="2552700"/>
          <p14:tracePt t="9827" x="3702050" y="2552700"/>
          <p14:tracePt t="9843" x="3695700" y="2546350"/>
          <p14:tracePt t="9861" x="3689350" y="2546350"/>
          <p14:tracePt t="10512" x="3689350" y="2559050"/>
          <p14:tracePt t="10515" x="3683000" y="2578100"/>
          <p14:tracePt t="10533" x="3663950" y="2660650"/>
          <p14:tracePt t="10549" x="3651250" y="2705100"/>
          <p14:tracePt t="10564" x="3638550" y="2736850"/>
          <p14:tracePt t="10581" x="3625850" y="2768600"/>
          <p14:tracePt t="10599" x="3619500" y="2787650"/>
          <p14:tracePt t="10602" x="3613150" y="2787650"/>
          <p14:tracePt t="10612" x="3613150" y="2794000"/>
          <p14:tracePt t="10634" x="3606800" y="2813050"/>
          <p14:tracePt t="10650" x="3600450" y="2825750"/>
          <p14:tracePt t="10666" x="3594100" y="2851150"/>
          <p14:tracePt t="10693" x="3575050" y="2895600"/>
          <p14:tracePt t="10711" x="3568700" y="2921000"/>
          <p14:tracePt t="10728" x="3562350" y="2940050"/>
          <p14:tracePt t="10744" x="3562350" y="2952750"/>
          <p14:tracePt t="10761" x="3556000" y="2984500"/>
          <p14:tracePt t="10778" x="3556000" y="3022600"/>
          <p14:tracePt t="10794" x="3549650" y="3060700"/>
          <p14:tracePt t="10812" x="3543300" y="3086100"/>
          <p14:tracePt t="10812" x="3543300" y="3092450"/>
          <p14:tracePt t="10826" x="3536950" y="3098800"/>
          <p14:tracePt t="10843" x="3530600" y="3117850"/>
          <p14:tracePt t="10862" x="3517900" y="3130550"/>
          <p14:tracePt t="10878" x="3492500" y="3143250"/>
          <p14:tracePt t="10894" x="3467100" y="3149600"/>
          <p14:tracePt t="10910" x="3429000" y="3162300"/>
          <p14:tracePt t="10927" x="3384550" y="3162300"/>
          <p14:tracePt t="10943" x="3352800" y="3162300"/>
          <p14:tracePt t="10960" x="3346450" y="3162300"/>
          <p14:tracePt t="10977" x="3340100" y="3162300"/>
          <p14:tracePt t="10993" x="3333750" y="3162300"/>
          <p14:tracePt t="11010" x="3321050" y="3162300"/>
          <p14:tracePt t="11026" x="3314700" y="3162300"/>
          <p14:tracePt t="11099" x="3308350" y="3168650"/>
          <p14:tracePt t="11104" x="3308350" y="3187700"/>
          <p14:tracePt t="11110" x="3295650" y="3213100"/>
          <p14:tracePt t="11127" x="3276600" y="3295650"/>
          <p14:tracePt t="11143" x="3263900" y="3346450"/>
          <p14:tracePt t="11160" x="3251200" y="3403600"/>
          <p14:tracePt t="11177" x="3244850" y="3467100"/>
          <p14:tracePt t="11193" x="3238500" y="3517900"/>
          <p14:tracePt t="11209" x="3238500" y="3562350"/>
          <p14:tracePt t="11227" x="3238500" y="3613150"/>
          <p14:tracePt t="11244" x="3244850" y="3638550"/>
          <p14:tracePt t="11261" x="3251200" y="3651250"/>
          <p14:tracePt t="11276" x="3257550" y="3663950"/>
          <p14:tracePt t="11293" x="3276600" y="3683000"/>
          <p14:tracePt t="11309" x="3295650" y="3695700"/>
          <p14:tracePt t="11328" x="3340100" y="3721100"/>
          <p14:tracePt t="11344" x="3378200" y="3733800"/>
          <p14:tracePt t="11361" x="3429000" y="3752850"/>
          <p14:tracePt t="11377" x="3460750" y="3765550"/>
          <p14:tracePt t="11394" x="3492500" y="3771900"/>
          <p14:tracePt t="11412" x="3524250" y="3778250"/>
          <p14:tracePt t="11428" x="3549650" y="3784600"/>
          <p14:tracePt t="11444" x="3587750" y="3790950"/>
          <p14:tracePt t="11459" x="3644900" y="3797300"/>
          <p14:tracePt t="11477" x="3721100" y="3803650"/>
          <p14:tracePt t="11494" x="3797300" y="3810000"/>
          <p14:tracePt t="11512" x="3854450" y="3816350"/>
          <p14:tracePt t="11512" x="3860800" y="3816350"/>
          <p14:tracePt t="11528" x="3892550" y="3822700"/>
          <p14:tracePt t="11543" x="3905250" y="3822700"/>
          <p14:tracePt t="11562" x="3924300" y="3822700"/>
          <p14:tracePt t="11578" x="3943350" y="3822700"/>
          <p14:tracePt t="11595" x="3987800" y="3822700"/>
          <p14:tracePt t="11611" x="4019550" y="3822700"/>
          <p14:tracePt t="11628" x="4051300" y="3816350"/>
          <p14:tracePt t="11644" x="4070350" y="3810000"/>
          <p14:tracePt t="11661" x="4083050" y="3803650"/>
          <p14:tracePt t="11677" x="4108450" y="3784600"/>
          <p14:tracePt t="11693" x="4133850" y="3771900"/>
          <p14:tracePt t="11710" x="4159250" y="3752850"/>
          <p14:tracePt t="11727" x="4184650" y="3727450"/>
          <p14:tracePt t="11743" x="4203700" y="3708400"/>
          <p14:tracePt t="11762" x="4222750" y="3670300"/>
          <p14:tracePt t="11777" x="4235450" y="3644900"/>
          <p14:tracePt t="11793" x="4241800" y="3613150"/>
          <p14:tracePt t="11812" x="4254500" y="3562350"/>
          <p14:tracePt t="11813" x="4254500" y="3556000"/>
          <p14:tracePt t="11827" x="4254500" y="3505200"/>
          <p14:tracePt t="11843" x="4260850" y="3460750"/>
          <p14:tracePt t="11859" x="4267200" y="3422650"/>
          <p14:tracePt t="11877" x="4267200" y="3378200"/>
          <p14:tracePt t="11893" x="4267200" y="3333750"/>
          <p14:tracePt t="11910" x="4267200" y="3289300"/>
          <p14:tracePt t="11927" x="4267200" y="3244850"/>
          <p14:tracePt t="11943" x="4254500" y="3213100"/>
          <p14:tracePt t="11961" x="4248150" y="3181350"/>
          <p14:tracePt t="11978" x="4241800" y="3155950"/>
          <p14:tracePt t="11995" x="4222750" y="3117850"/>
          <p14:tracePt t="12010" x="4203700" y="3092450"/>
          <p14:tracePt t="12026" x="4184650" y="3060700"/>
          <p14:tracePt t="12043" x="4165600" y="3022600"/>
          <p14:tracePt t="12060" x="4146550" y="2984500"/>
          <p14:tracePt t="12077" x="4127500" y="2959100"/>
          <p14:tracePt t="12093" x="4114800" y="2946400"/>
          <p14:tracePt t="12110" x="4102100" y="2927350"/>
          <p14:tracePt t="12113" x="4095750" y="2927350"/>
          <p14:tracePt t="12127" x="4083050" y="2908300"/>
          <p14:tracePt t="12144" x="4064000" y="2889250"/>
          <p14:tracePt t="12160" x="4038600" y="2870200"/>
          <p14:tracePt t="12178" x="4013200" y="2857500"/>
          <p14:tracePt t="12193" x="3975100" y="2844800"/>
          <p14:tracePt t="12210" x="3930650" y="2825750"/>
          <p14:tracePt t="12227" x="3873500" y="2813050"/>
          <p14:tracePt t="12243" x="3835400" y="2806700"/>
          <p14:tracePt t="12260" x="3810000" y="2800350"/>
          <p14:tracePt t="12276" x="3790950" y="2800350"/>
          <p14:tracePt t="12293" x="3778250" y="2800350"/>
          <p14:tracePt t="12311" x="3746500" y="2813050"/>
          <p14:tracePt t="12326" x="3727450" y="2832100"/>
          <p14:tracePt t="12343" x="3689350" y="2876550"/>
          <p14:tracePt t="12359" x="3651250" y="2927350"/>
          <p14:tracePt t="12377" x="3613150" y="2984500"/>
          <p14:tracePt t="12393" x="3594100" y="3054350"/>
          <p14:tracePt t="12410" x="3575050" y="3124200"/>
          <p14:tracePt t="12427" x="3556000" y="3206750"/>
          <p14:tracePt t="12443" x="3549650" y="3270250"/>
          <p14:tracePt t="12460" x="3549650" y="3321050"/>
          <p14:tracePt t="12477" x="3549650" y="3384550"/>
          <p14:tracePt t="12493" x="3568700" y="3441700"/>
          <p14:tracePt t="12509" x="3587750" y="3505200"/>
          <p14:tracePt t="12527" x="3625850" y="3581400"/>
          <p14:tracePt t="12543" x="3657600" y="3638550"/>
          <p14:tracePt t="12560" x="3689350" y="3689350"/>
          <p14:tracePt t="12577" x="3746500" y="3752850"/>
          <p14:tracePt t="12594" x="3810000" y="3810000"/>
          <p14:tracePt t="12611" x="3892550" y="3867150"/>
          <p14:tracePt t="12627" x="3987800" y="3911600"/>
          <p14:tracePt t="12643" x="4095750" y="3943350"/>
          <p14:tracePt t="12660" x="4203700" y="3962400"/>
          <p14:tracePt t="12677" x="4311650" y="3987800"/>
          <p14:tracePt t="12693" x="4406900" y="4000500"/>
          <p14:tracePt t="12710" x="4508500" y="4013200"/>
          <p14:tracePt t="12726" x="4622800" y="4013200"/>
          <p14:tracePt t="12743" x="4749800" y="4013200"/>
          <p14:tracePt t="12760" x="4857750" y="3994150"/>
          <p14:tracePt t="12777" x="4959350" y="3968750"/>
          <p14:tracePt t="12793" x="5016500" y="3937000"/>
          <p14:tracePt t="12810" x="5048250" y="3911600"/>
          <p14:tracePt t="12827" x="5073650" y="3873500"/>
          <p14:tracePt t="12844" x="5105400" y="3822700"/>
          <p14:tracePt t="12861" x="5130800" y="3778250"/>
          <p14:tracePt t="12877" x="5149850" y="3727450"/>
          <p14:tracePt t="12894" x="5162550" y="3676650"/>
          <p14:tracePt t="12911" x="5175250" y="3619500"/>
          <p14:tracePt t="12927" x="5181600" y="3568700"/>
          <p14:tracePt t="12943" x="5194300" y="3511550"/>
          <p14:tracePt t="12960" x="5200650" y="3454400"/>
          <p14:tracePt t="12976" x="5200650" y="3416300"/>
          <p14:tracePt t="12994" x="5200650" y="3384550"/>
          <p14:tracePt t="13011" x="5200650" y="3346450"/>
          <p14:tracePt t="13027" x="5187950" y="3308350"/>
          <p14:tracePt t="13043" x="5181600" y="3270250"/>
          <p14:tracePt t="13060" x="5162550" y="3232150"/>
          <p14:tracePt t="13077" x="5137150" y="3187700"/>
          <p14:tracePt t="13093" x="5118100" y="3149600"/>
          <p14:tracePt t="13111" x="5099050" y="3117850"/>
          <p14:tracePt t="13113" x="5099050" y="3111500"/>
          <p14:tracePt t="13127" x="5086350" y="3092450"/>
          <p14:tracePt t="13143" x="5080000" y="3086100"/>
          <p14:tracePt t="17262" x="5080000" y="3079750"/>
          <p14:tracePt t="17266" x="5092700" y="3073400"/>
          <p14:tracePt t="17270" x="5105400" y="3067050"/>
          <p14:tracePt t="17288" x="5175250" y="3048000"/>
          <p14:tracePt t="17305" x="5232400" y="3035300"/>
          <p14:tracePt t="17323" x="5276850" y="3022600"/>
          <p14:tracePt t="17336" x="5295900" y="3016250"/>
          <p14:tracePt t="17375" x="5378450" y="2978150"/>
          <p14:tracePt t="17387" x="5403850" y="2971800"/>
          <p14:tracePt t="17405" x="5454650" y="2959100"/>
          <p14:tracePt t="17427" x="5505450" y="2940050"/>
          <p14:tracePt t="17443" x="5537200" y="2933700"/>
          <p14:tracePt t="17462" x="5575300" y="2927350"/>
          <p14:tracePt t="17463" x="5581650" y="2921000"/>
          <p14:tracePt t="17477" x="5619750" y="2914650"/>
          <p14:tracePt t="17494" x="5676900" y="2908300"/>
          <p14:tracePt t="17510" x="5746750" y="2901950"/>
          <p14:tracePt t="17527" x="5842000" y="2901950"/>
          <p14:tracePt t="17543" x="5924550" y="2901950"/>
          <p14:tracePt t="17560" x="6007100" y="2901950"/>
          <p14:tracePt t="17576" x="6076950" y="2901950"/>
          <p14:tracePt t="17593" x="6127750" y="2908300"/>
          <p14:tracePt t="17611" x="6153150" y="2914650"/>
          <p14:tracePt t="17627" x="6165850" y="2914650"/>
          <p14:tracePt t="17643" x="6184900" y="2921000"/>
          <p14:tracePt t="17661" x="6216650" y="2933700"/>
          <p14:tracePt t="17677" x="6267450" y="2940050"/>
          <p14:tracePt t="17693" x="6318250" y="2946400"/>
          <p14:tracePt t="17711" x="6375400" y="2952750"/>
          <p14:tracePt t="17726" x="6400800" y="2952750"/>
          <p14:tracePt t="17743" x="6432550" y="2952750"/>
          <p14:tracePt t="17759" x="6457950" y="2952750"/>
          <p14:tracePt t="17778" x="6489700" y="2952750"/>
          <p14:tracePt t="17793" x="6508750" y="2946400"/>
          <p14:tracePt t="17811" x="6534150" y="2940050"/>
          <p14:tracePt t="17827" x="6546850" y="2933700"/>
          <p14:tracePt t="17844" x="6572250" y="2927350"/>
          <p14:tracePt t="17860" x="6597650" y="2914650"/>
          <p14:tracePt t="17877" x="6623050" y="2901950"/>
          <p14:tracePt t="17892" x="6635750" y="2895600"/>
          <p14:tracePt t="17911" x="6654800" y="2882900"/>
          <p14:tracePt t="17927" x="6667500" y="2876550"/>
          <p14:tracePt t="17944" x="6680200" y="2870200"/>
          <p14:tracePt t="17960" x="6692900" y="2857500"/>
          <p14:tracePt t="17977" x="6705600" y="2851150"/>
          <p14:tracePt t="17993" x="6711950" y="2844800"/>
          <p14:tracePt t="18011" x="6718300" y="2832100"/>
          <p14:tracePt t="18026" x="6737350" y="2813050"/>
          <p14:tracePt t="18044" x="6750050" y="2787650"/>
          <p14:tracePt t="18060" x="6769100" y="2768600"/>
          <p14:tracePt t="18077" x="6794500" y="2749550"/>
          <p14:tracePt t="18094" x="6813550" y="2730500"/>
          <p14:tracePt t="18111" x="6826250" y="2717800"/>
          <p14:tracePt t="18127" x="6832600" y="2711450"/>
          <p14:tracePt t="20012" x="6832600" y="2717800"/>
          <p14:tracePt t="20016" x="6832600" y="2724150"/>
          <p14:tracePt t="20022" x="6832600" y="2730500"/>
          <p14:tracePt t="20041" x="6845300" y="2749550"/>
          <p14:tracePt t="20056" x="6851650" y="2755900"/>
          <p14:tracePt t="20075" x="6864350" y="2768600"/>
          <p14:tracePt t="20090" x="6864350" y="2781300"/>
          <p14:tracePt t="20127" x="6870700" y="2800350"/>
          <p14:tracePt t="20157" x="6870700" y="2838450"/>
          <p14:tracePt t="20192" x="6870700" y="2882900"/>
          <p14:tracePt t="20209" x="6870700" y="2901950"/>
          <p14:tracePt t="20227" x="6870700" y="2927350"/>
          <p14:tracePt t="20243" x="6870700" y="2940050"/>
          <p14:tracePt t="20555" x="6870700" y="2946400"/>
          <p14:tracePt t="20567" x="6870700" y="2952750"/>
          <p14:tracePt t="20577" x="6864350" y="2965450"/>
          <p14:tracePt t="20593" x="6864350" y="2978150"/>
          <p14:tracePt t="20610" x="6864350" y="2984500"/>
          <p14:tracePt t="22324" x="6864350" y="2978150"/>
          <p14:tracePt t="22398" x="6864350" y="2971800"/>
          <p14:tracePt t="22449" x="6864350" y="2965450"/>
          <p14:tracePt t="22465" x="6858000" y="2946400"/>
          <p14:tracePt t="22466" x="6858000" y="2940050"/>
          <p14:tracePt t="22469" x="6858000" y="2933700"/>
          <p14:tracePt t="22495" x="6851650" y="2895600"/>
          <p14:tracePt t="22528" x="6851650" y="2889250"/>
          <p14:tracePt t="22637" x="6851650" y="2882900"/>
          <p14:tracePt t="22647" x="6845300" y="2876550"/>
          <p14:tracePt t="22651" x="6845300" y="2870200"/>
          <p14:tracePt t="22661" x="6838950" y="2851150"/>
          <p14:tracePt t="22677" x="6832600" y="2832100"/>
          <p14:tracePt t="22693" x="6826250" y="2819400"/>
          <p14:tracePt t="22710" x="6813550" y="2800350"/>
          <p14:tracePt t="22727" x="6813550" y="2787650"/>
          <p14:tracePt t="22743" x="6807200" y="2774950"/>
          <p14:tracePt t="22762" x="6800850" y="2762250"/>
          <p14:tracePt t="22777" x="6800850" y="2755900"/>
          <p14:tracePt t="22794" x="6794500" y="2749550"/>
          <p14:tracePt t="22812" x="6794500" y="2736850"/>
          <p14:tracePt t="22827" x="6788150" y="2730500"/>
          <p14:tracePt t="22845" x="6781800" y="2717800"/>
          <p14:tracePt t="22859" x="6781800" y="2705100"/>
          <p14:tracePt t="22876" x="6775450" y="2692400"/>
          <p14:tracePt t="22894" x="6775450" y="2679700"/>
          <p14:tracePt t="22911" x="6775450" y="2673350"/>
          <p14:tracePt t="22928" x="6769100" y="2673350"/>
          <p14:tracePt t="22987" x="6769100" y="2667000"/>
          <p14:tracePt t="23385" x="6769100" y="2673350"/>
          <p14:tracePt t="23429" x="6769100" y="2679700"/>
          <p14:tracePt t="25413" x="6762750" y="2679700"/>
          <p14:tracePt t="25424" x="6750050" y="2679700"/>
          <p14:tracePt t="25427" x="6731000" y="2679700"/>
          <p14:tracePt t="25448" x="6654800" y="2679700"/>
          <p14:tracePt t="25462" x="6616700" y="2686050"/>
          <p14:tracePt t="25480" x="6597650" y="2686050"/>
          <p14:tracePt t="25541" x="6584950" y="2686050"/>
          <p14:tracePt t="25566" x="6527800" y="2692400"/>
          <p14:tracePt t="25580" x="6477000" y="2692400"/>
          <p14:tracePt t="25610" x="6381750" y="2705100"/>
          <p14:tracePt t="25627" x="6343650" y="2711450"/>
          <p14:tracePt t="25645" x="6292850" y="2717800"/>
          <p14:tracePt t="25660" x="6242050" y="2717800"/>
          <p14:tracePt t="25677" x="6127750" y="2717800"/>
          <p14:tracePt t="25693" x="6032500" y="2717800"/>
          <p14:tracePt t="25710" x="5981700" y="2711450"/>
          <p14:tracePt t="25726" x="5975350" y="2711450"/>
          <p14:tracePt t="25772" x="5969000" y="2711450"/>
          <p14:tracePt t="25784" x="5962650" y="2711450"/>
          <p14:tracePt t="25788" x="5956300" y="2711450"/>
          <p14:tracePt t="25793" x="5943600" y="2711450"/>
          <p14:tracePt t="25810" x="5880100" y="2711450"/>
          <p14:tracePt t="25811" x="5873750" y="2711450"/>
          <p14:tracePt t="25826" x="5810250" y="2705100"/>
          <p14:tracePt t="25845" x="5740400" y="2692400"/>
          <p14:tracePt t="25859" x="5715000" y="2686050"/>
          <p14:tracePt t="25878" x="5683250" y="2686050"/>
          <p14:tracePt t="25894" x="5645150" y="2698750"/>
          <p14:tracePt t="25911" x="5581650" y="2724150"/>
          <p14:tracePt t="25927" x="5543550" y="2743200"/>
          <p14:tracePt t="25944" x="5499100" y="2755900"/>
          <p14:tracePt t="25960" x="5454650" y="2781300"/>
          <p14:tracePt t="25976" x="5448300" y="2787650"/>
          <p14:tracePt t="25995" x="5448300" y="2794000"/>
          <p14:tracePt t="26190" x="5454650" y="2794000"/>
          <p14:tracePt t="26196" x="5454650" y="2800350"/>
          <p14:tracePt t="26210" x="5461000" y="2806700"/>
          <p14:tracePt t="26344" x="5467350" y="2806700"/>
          <p14:tracePt t="26348" x="5473700" y="2806700"/>
          <p14:tracePt t="26360" x="5486400" y="2806700"/>
          <p14:tracePt t="26379" x="5492750" y="2806700"/>
          <p14:tracePt t="26395" x="5511800" y="2806700"/>
          <p14:tracePt t="26410" x="5537200" y="2806700"/>
          <p14:tracePt t="26428" x="5556250" y="2813050"/>
          <p14:tracePt t="26445" x="5568950" y="2819400"/>
          <p14:tracePt t="26460" x="5581650" y="2819400"/>
          <p14:tracePt t="26478" x="5581650" y="2825750"/>
          <p14:tracePt t="26546" x="5588000" y="2819400"/>
          <p14:tracePt t="26553" x="5594350" y="2813050"/>
          <p14:tracePt t="26562" x="5594350" y="2806700"/>
          <p14:tracePt t="26578" x="5600700" y="2787650"/>
          <p14:tracePt t="26594" x="5588000" y="2774950"/>
          <p14:tracePt t="26611" x="5556250" y="2762250"/>
          <p14:tracePt t="26627" x="5524500" y="2755900"/>
          <p14:tracePt t="26643" x="5499100" y="2755900"/>
          <p14:tracePt t="26661" x="5473700" y="2762250"/>
          <p14:tracePt t="26663" x="5467350" y="2762250"/>
          <p14:tracePt t="26677" x="5448300" y="2768600"/>
          <p14:tracePt t="26693" x="5429250" y="2774950"/>
          <p14:tracePt t="26710" x="5416550" y="2774950"/>
          <p14:tracePt t="26733" x="5410200" y="2774950"/>
          <p14:tracePt t="26745" x="5391150" y="2774950"/>
          <p14:tracePt t="26761" x="5334000" y="2787650"/>
          <p14:tracePt t="26776" x="5257800" y="2800350"/>
          <p14:tracePt t="26794" x="5168900" y="2813050"/>
          <p14:tracePt t="26811" x="5086350" y="2819400"/>
          <p14:tracePt t="26827" x="5041900" y="2825750"/>
          <p14:tracePt t="26845" x="4991100" y="2838450"/>
          <p14:tracePt t="26860" x="4946650" y="2851150"/>
          <p14:tracePt t="26878" x="4876800" y="2857500"/>
          <p14:tracePt t="26893" x="4813300" y="2857500"/>
          <p14:tracePt t="26911" x="4756150" y="2857500"/>
          <p14:tracePt t="26927" x="4724400" y="2851150"/>
          <p14:tracePt t="26943" x="4686300" y="2844800"/>
          <p14:tracePt t="26959" x="4641850" y="2838450"/>
          <p14:tracePt t="26977" x="4578350" y="2819400"/>
          <p14:tracePt t="26993" x="4527550" y="2800350"/>
          <p14:tracePt t="27010" x="4508500" y="2787650"/>
          <p14:tracePt t="27028" x="4489450" y="2768600"/>
          <p14:tracePt t="27044" x="4476750" y="2755900"/>
          <p14:tracePt t="27060" x="4445000" y="2736850"/>
          <p14:tracePt t="27077" x="4387850" y="2724150"/>
          <p14:tracePt t="27093" x="4318000" y="2705100"/>
          <p14:tracePt t="27109" x="4229100" y="2686050"/>
          <p14:tracePt t="27127" x="4140200" y="2673350"/>
          <p14:tracePt t="27143" x="4095750" y="2667000"/>
          <p14:tracePt t="27160" x="4076700" y="2660650"/>
          <p14:tracePt t="27179" x="4064000" y="2654300"/>
          <p14:tracePt t="27194" x="4038600" y="2654300"/>
          <p14:tracePt t="27210" x="3994150" y="2647950"/>
          <p14:tracePt t="27227" x="3924300" y="2647950"/>
          <p14:tracePt t="27243" x="3854450" y="2647950"/>
          <p14:tracePt t="27259" x="3797300" y="2647950"/>
          <p14:tracePt t="27277" x="3765550" y="2647950"/>
          <p14:tracePt t="27294" x="3752850" y="2647950"/>
          <p14:tracePt t="27310" x="3746500" y="2647950"/>
          <p14:tracePt t="27327" x="3721100" y="2641600"/>
          <p14:tracePt t="27343" x="3702050" y="2635250"/>
          <p14:tracePt t="27361" x="3651250" y="2628900"/>
          <p14:tracePt t="27377" x="3606800" y="2616200"/>
          <p14:tracePt t="27393" x="3568700" y="2609850"/>
          <p14:tracePt t="27411" x="3536950" y="2597150"/>
          <p14:tracePt t="27428" x="3511550" y="2590800"/>
          <p14:tracePt t="27443" x="3505200" y="2584450"/>
          <p14:tracePt t="27460" x="3498850" y="2578100"/>
          <p14:tracePt t="27477" x="3498850" y="2571750"/>
          <p14:tracePt t="27493" x="3492500" y="2571750"/>
          <p14:tracePt t="27510" x="3492500" y="2565400"/>
          <p14:tracePt t="27588" x="3492500" y="2559050"/>
          <p14:tracePt t="27599" x="3492500" y="2552700"/>
          <p14:tracePt t="27627" x="3492500" y="2546350"/>
          <p14:tracePt t="27670" x="3492500" y="2540000"/>
          <p14:tracePt t="27683" x="3498850" y="2540000"/>
          <p14:tracePt t="27686" x="3498850" y="2533650"/>
          <p14:tracePt t="27695" x="3498850" y="2527300"/>
          <p14:tracePt t="27711" x="3505200" y="2514600"/>
          <p14:tracePt t="27728" x="3511550" y="2495550"/>
          <p14:tracePt t="27743" x="3517900" y="2482850"/>
          <p14:tracePt t="27760" x="3524250" y="2470150"/>
          <p14:tracePt t="27779" x="3524250" y="2463800"/>
          <p14:tracePt t="27795" x="3530600" y="2457450"/>
          <p14:tracePt t="27810" x="3530600" y="2451100"/>
          <p14:tracePt t="27827" x="3536950" y="2438400"/>
          <p14:tracePt t="27844" x="3549650" y="2425700"/>
          <p14:tracePt t="27861" x="3568700" y="2406650"/>
          <p14:tracePt t="27877" x="3587750" y="2387600"/>
          <p14:tracePt t="27895" x="3613150" y="2362200"/>
          <p14:tracePt t="27909" x="3632200" y="2349500"/>
          <p14:tracePt t="27928" x="3657600" y="2330450"/>
          <p14:tracePt t="27944" x="3683000" y="2305050"/>
          <p14:tracePt t="27961" x="3714750" y="2279650"/>
          <p14:tracePt t="27977" x="3746500" y="2266950"/>
          <p14:tracePt t="27993" x="3771900" y="2247900"/>
          <p14:tracePt t="28010" x="3803650" y="2235200"/>
          <p14:tracePt t="28027" x="3841750" y="2209800"/>
          <p14:tracePt t="28043" x="3898900" y="2197100"/>
          <p14:tracePt t="28060" x="3943350" y="2184400"/>
          <p14:tracePt t="28077" x="3987800" y="2184400"/>
          <p14:tracePt t="28093" x="4019550" y="2178050"/>
          <p14:tracePt t="28112" x="4044950" y="2178050"/>
          <p14:tracePt t="28113" x="4051300" y="2178050"/>
          <p14:tracePt t="28127" x="4070350" y="2178050"/>
          <p14:tracePt t="28144" x="4095750" y="2178050"/>
          <p14:tracePt t="28161" x="4146550" y="2184400"/>
          <p14:tracePt t="28177" x="4197350" y="2190750"/>
          <p14:tracePt t="28193" x="4267200" y="2203450"/>
          <p14:tracePt t="28210" x="4330700" y="2209800"/>
          <p14:tracePt t="28228" x="4406900" y="2216150"/>
          <p14:tracePt t="28244" x="4457700" y="2216150"/>
          <p14:tracePt t="28260" x="4495800" y="2228850"/>
          <p14:tracePt t="28277" x="4546600" y="2247900"/>
          <p14:tracePt t="28293" x="4597400" y="2266950"/>
          <p14:tracePt t="28311" x="4648200" y="2292350"/>
          <p14:tracePt t="28327" x="4679950" y="2311400"/>
          <p14:tracePt t="28343" x="4699000" y="2330450"/>
          <p14:tracePt t="28361" x="4718050" y="2349500"/>
          <p14:tracePt t="28376" x="4730750" y="2368550"/>
          <p14:tracePt t="28393" x="4749800" y="2387600"/>
          <p14:tracePt t="28410" x="4756150" y="2406650"/>
          <p14:tracePt t="28427" x="4762500" y="2419350"/>
          <p14:tracePt t="28443" x="4762500" y="2425700"/>
          <p14:tracePt t="28461" x="4768850" y="2438400"/>
          <p14:tracePt t="28476" x="4775200" y="2451100"/>
          <p14:tracePt t="28494" x="4781550" y="2457450"/>
          <p14:tracePt t="28510" x="4781550" y="2463800"/>
          <p14:tracePt t="28531" x="4781550" y="2470150"/>
          <p14:tracePt t="28544" x="4781550" y="2476500"/>
          <p14:tracePt t="28561" x="4768850" y="2501900"/>
          <p14:tracePt t="28577" x="4737100" y="2533650"/>
          <p14:tracePt t="28594" x="4679950" y="2578100"/>
          <p14:tracePt t="28612" x="4591050" y="2622550"/>
          <p14:tracePt t="28613" x="4584700" y="2628900"/>
          <p14:tracePt t="28629" x="4489450" y="2679700"/>
          <p14:tracePt t="28643" x="4400550" y="2717800"/>
          <p14:tracePt t="28659" x="4292600" y="2762250"/>
          <p14:tracePt t="28678" x="4184650" y="2800350"/>
          <p14:tracePt t="28694" x="4108450" y="2825750"/>
          <p14:tracePt t="28711" x="4051300" y="2832100"/>
          <p14:tracePt t="28726" x="4032250" y="2838450"/>
          <p14:tracePt t="28743" x="4000500" y="2838450"/>
          <p14:tracePt t="28762" x="3943350" y="2838450"/>
          <p14:tracePt t="28763" x="3937000" y="2838450"/>
          <p14:tracePt t="28778" x="3873500" y="2838450"/>
          <p14:tracePt t="28794" x="3816350" y="2838450"/>
          <p14:tracePt t="28811" x="3778250" y="2838450"/>
          <p14:tracePt t="28827" x="3771900" y="2838450"/>
          <p14:tracePt t="28891" x="3765550" y="2838450"/>
          <p14:tracePt t="28897" x="3759200" y="2838450"/>
          <p14:tracePt t="28911" x="3721100" y="2838450"/>
          <p14:tracePt t="28926" x="3670300" y="2844800"/>
          <p14:tracePt t="28943" x="3581400" y="2844800"/>
          <p14:tracePt t="28961" x="3498850" y="2844800"/>
          <p14:tracePt t="28976" x="3460750" y="2844800"/>
          <p14:tracePt t="28994" x="3448050" y="2844800"/>
          <p14:tracePt t="29010" x="3416300" y="2844800"/>
          <p14:tracePt t="29026" x="3359150" y="2844800"/>
          <p14:tracePt t="29043" x="3232150" y="2844800"/>
          <p14:tracePt t="29061" x="3073400" y="2838450"/>
          <p14:tracePt t="29077" x="2959100" y="2832100"/>
          <p14:tracePt t="29093" x="2889250" y="2832100"/>
          <p14:tracePt t="29110" x="2857500" y="2832100"/>
          <p14:tracePt t="29127" x="2825750" y="2832100"/>
          <p14:tracePt t="29144" x="2787650" y="2838450"/>
          <p14:tracePt t="29161" x="2717800" y="2844800"/>
          <p14:tracePt t="29178" x="2628900" y="2857500"/>
          <p14:tracePt t="29194" x="2527300" y="2863850"/>
          <p14:tracePt t="29209" x="2438400" y="2870200"/>
          <p14:tracePt t="29227" x="2336800" y="2876550"/>
          <p14:tracePt t="29243" x="2273300" y="2876550"/>
          <p14:tracePt t="29260" x="2203450" y="2876550"/>
          <p14:tracePt t="29278" x="2120900" y="2876550"/>
          <p14:tracePt t="29294" x="2025650" y="2876550"/>
          <p14:tracePt t="29311" x="1917700" y="2870200"/>
          <p14:tracePt t="29327" x="1828800" y="2857500"/>
          <p14:tracePt t="29343" x="1771650" y="2844800"/>
          <p14:tracePt t="29360" x="1733550" y="2832100"/>
          <p14:tracePt t="29377" x="1701800" y="2825750"/>
          <p14:tracePt t="29394" x="1663700" y="2825750"/>
          <p14:tracePt t="29410" x="1606550" y="2819400"/>
          <p14:tracePt t="29427" x="1555750" y="2806700"/>
          <p14:tracePt t="29443" x="1504950" y="2794000"/>
          <p14:tracePt t="29460" x="1479550" y="2781300"/>
          <p14:tracePt t="29476" x="1447800" y="2774950"/>
          <p14:tracePt t="29493" x="1416050" y="2774950"/>
          <p14:tracePt t="29510" x="1384300" y="2768600"/>
          <p14:tracePt t="29526" x="1346200" y="2768600"/>
          <p14:tracePt t="29542" x="1301750" y="2768600"/>
          <p14:tracePt t="29560" x="1250950" y="2768600"/>
          <p14:tracePt t="29577" x="1181100" y="2768600"/>
          <p14:tracePt t="29593" x="1111250" y="2768600"/>
          <p14:tracePt t="29610" x="1035050" y="2768600"/>
          <p14:tracePt t="29626" x="977900" y="2768600"/>
          <p14:tracePt t="29643" x="933450" y="2768600"/>
          <p14:tracePt t="29660" x="889000" y="2787650"/>
          <p14:tracePt t="29662" x="882650" y="2794000"/>
          <p14:tracePt t="29677" x="831850" y="2813050"/>
          <p14:tracePt t="29693" x="781050" y="2844800"/>
          <p14:tracePt t="29711" x="723900" y="2889250"/>
          <p14:tracePt t="29726" x="692150" y="2946400"/>
          <p14:tracePt t="29743" x="666750" y="3016250"/>
          <p14:tracePt t="29759" x="654050" y="3067050"/>
          <p14:tracePt t="29776" x="654050" y="3105150"/>
          <p14:tracePt t="29792" x="654050" y="3162300"/>
          <p14:tracePt t="29811" x="660400" y="3251200"/>
          <p14:tracePt t="29827" x="673100" y="3321050"/>
          <p14:tracePt t="29843" x="692150" y="3378200"/>
          <p14:tracePt t="29860" x="698500" y="3429000"/>
          <p14:tracePt t="29877" x="711200" y="3479800"/>
          <p14:tracePt t="29893" x="717550" y="3524250"/>
          <p14:tracePt t="29911" x="723900" y="3581400"/>
          <p14:tracePt t="29927" x="730250" y="3625850"/>
          <p14:tracePt t="29944" x="742950" y="3657600"/>
          <p14:tracePt t="29963" x="749300" y="3695700"/>
          <p14:tracePt t="29978" x="755650" y="3721100"/>
          <p14:tracePt t="29994" x="768350" y="3752850"/>
          <p14:tracePt t="30011" x="774700" y="3778250"/>
          <p14:tracePt t="30027" x="787400" y="3790950"/>
          <p14:tracePt t="30044" x="806450" y="3810000"/>
          <p14:tracePt t="30060" x="825500" y="3829050"/>
          <p14:tracePt t="30076" x="850900" y="3841750"/>
          <p14:tracePt t="30093" x="876300" y="3860800"/>
          <p14:tracePt t="30110" x="901700" y="3879850"/>
          <p14:tracePt t="30126" x="939800" y="3892550"/>
          <p14:tracePt t="30144" x="977900" y="3911600"/>
          <p14:tracePt t="30160" x="1028700" y="3924300"/>
          <p14:tracePt t="30162" x="1035050" y="3924300"/>
          <p14:tracePt t="30177" x="1092200" y="3930650"/>
          <p14:tracePt t="30194" x="1155700" y="3949700"/>
          <p14:tracePt t="30210" x="1238250" y="3956050"/>
          <p14:tracePt t="30227" x="1358900" y="3968750"/>
          <p14:tracePt t="30243" x="1485900" y="3975100"/>
          <p14:tracePt t="30261" x="1587500" y="3987800"/>
          <p14:tracePt t="30277" x="1651000" y="3994150"/>
          <p14:tracePt t="30293" x="1695450" y="4000500"/>
          <p14:tracePt t="30309" x="1714500" y="4000500"/>
          <p14:tracePt t="30327" x="1733550" y="4000500"/>
          <p14:tracePt t="30344" x="1758950" y="4000500"/>
          <p14:tracePt t="30362" x="1816100" y="3987800"/>
          <p14:tracePt t="30362" x="1822450" y="3987800"/>
          <p14:tracePt t="30377" x="1885950" y="3962400"/>
          <p14:tracePt t="30393" x="1968500" y="3937000"/>
          <p14:tracePt t="30410" x="2044700" y="3905250"/>
          <p14:tracePt t="30427" x="2108200" y="3879850"/>
          <p14:tracePt t="30443" x="2127250" y="3860800"/>
          <p14:tracePt t="30462" x="2152650" y="3835400"/>
          <p14:tracePt t="30463" x="2159000" y="3829050"/>
          <p14:tracePt t="30478" x="2178050" y="3790950"/>
          <p14:tracePt t="30493" x="2197100" y="3740150"/>
          <p14:tracePt t="30512" x="2222500" y="3683000"/>
          <p14:tracePt t="30513" x="2228850" y="3676650"/>
          <p14:tracePt t="30528" x="2247900" y="3625850"/>
          <p14:tracePt t="30543" x="2260600" y="3562350"/>
          <p14:tracePt t="30561" x="2273300" y="3479800"/>
          <p14:tracePt t="30577" x="2286000" y="3409950"/>
          <p14:tracePt t="30593" x="2292350" y="3346450"/>
          <p14:tracePt t="30610" x="2298700" y="3282950"/>
          <p14:tracePt t="30626" x="2298700" y="3213100"/>
          <p14:tracePt t="30644" x="2298700" y="3143250"/>
          <p14:tracePt t="30663" x="2286000" y="3079750"/>
          <p14:tracePt t="30677" x="2273300" y="3035300"/>
          <p14:tracePt t="30693" x="2266950" y="2978150"/>
          <p14:tracePt t="30709" x="2254250" y="2908300"/>
          <p14:tracePt t="30727" x="2235200" y="2832100"/>
          <p14:tracePt t="30743" x="2228850" y="2781300"/>
          <p14:tracePt t="30759" x="2216150" y="2736850"/>
          <p14:tracePt t="30776" x="2203450" y="2692400"/>
          <p14:tracePt t="30793" x="2190750" y="2647950"/>
          <p14:tracePt t="30809" x="2171700" y="2616200"/>
          <p14:tracePt t="30826" x="2159000" y="2584450"/>
          <p14:tracePt t="30844" x="2146300" y="2565400"/>
          <p14:tracePt t="30860" x="2133600" y="2546350"/>
          <p14:tracePt t="30877" x="2120900" y="2533650"/>
          <p14:tracePt t="30893" x="2101850" y="2520950"/>
          <p14:tracePt t="30912" x="2063750" y="2501900"/>
          <p14:tracePt t="30912" x="2057400" y="2501900"/>
          <p14:tracePt t="30926" x="2025650" y="2489200"/>
          <p14:tracePt t="30943" x="1949450" y="2457450"/>
          <p14:tracePt t="30960" x="1860550" y="2438400"/>
          <p14:tracePt t="30977" x="1746250" y="2413000"/>
          <p14:tracePt t="30993" x="1651000" y="2393950"/>
          <p14:tracePt t="31010" x="1562100" y="2381250"/>
          <p14:tracePt t="31027" x="1498600" y="2381250"/>
          <p14:tracePt t="31043" x="1466850" y="2381250"/>
          <p14:tracePt t="31060" x="1435100" y="2374900"/>
          <p14:tracePt t="31076" x="1409700" y="2374900"/>
          <p14:tracePt t="31095" x="1384300" y="2374900"/>
          <p14:tracePt t="31111" x="1346200" y="2374900"/>
          <p14:tracePt t="31127" x="1301750" y="2374900"/>
          <p14:tracePt t="31143" x="1257300" y="2374900"/>
          <p14:tracePt t="31161" x="1212850" y="2374900"/>
          <p14:tracePt t="31176" x="1181100" y="2374900"/>
          <p14:tracePt t="31194" x="1123950" y="2381250"/>
          <p14:tracePt t="31210" x="1060450" y="2387600"/>
          <p14:tracePt t="31227" x="1003300" y="2406650"/>
          <p14:tracePt t="31244" x="965200" y="2425700"/>
          <p14:tracePt t="31260" x="933450" y="2451100"/>
          <p14:tracePt t="31277" x="901700" y="2489200"/>
          <p14:tracePt t="31292" x="882650" y="2514600"/>
          <p14:tracePt t="31312" x="863600" y="2559050"/>
          <p14:tracePt t="31313" x="857250" y="2565400"/>
          <p14:tracePt t="31327" x="838200" y="2616200"/>
          <p14:tracePt t="31344" x="819150" y="2705100"/>
          <p14:tracePt t="31361" x="793750" y="2800350"/>
          <p14:tracePt t="31376" x="787400" y="2870200"/>
          <p14:tracePt t="31393" x="781050" y="2952750"/>
          <p14:tracePt t="31410" x="774700" y="3016250"/>
          <p14:tracePt t="31427" x="774700" y="3098800"/>
          <p14:tracePt t="31443" x="768350" y="3187700"/>
          <p14:tracePt t="31459" x="762000" y="3295650"/>
          <p14:tracePt t="31477" x="755650" y="3397250"/>
          <p14:tracePt t="31493" x="749300" y="3473450"/>
          <p14:tracePt t="31509" x="749300" y="3536950"/>
          <p14:tracePt t="31526" x="742950" y="3600450"/>
          <p14:tracePt t="31543" x="736600" y="3651250"/>
          <p14:tracePt t="31561" x="730250" y="3702050"/>
          <p14:tracePt t="31576" x="730250" y="3733800"/>
          <p14:tracePt t="31594" x="723900" y="3771900"/>
          <p14:tracePt t="31611" x="723900" y="3803650"/>
          <p14:tracePt t="31628" x="723900" y="3848100"/>
          <p14:tracePt t="31643" x="723900" y="3892550"/>
          <p14:tracePt t="31661" x="723900" y="3930650"/>
          <p14:tracePt t="31677" x="730250" y="3956050"/>
          <p14:tracePt t="31693" x="736600" y="3968750"/>
          <p14:tracePt t="31711" x="736600" y="3987800"/>
          <p14:tracePt t="31726" x="742950" y="3987800"/>
          <p14:tracePt t="31744" x="749300" y="3994150"/>
          <p14:tracePt t="31761" x="768350" y="4000500"/>
          <p14:tracePt t="31778" x="793750" y="4006850"/>
          <p14:tracePt t="31795" x="850900" y="4019550"/>
          <p14:tracePt t="31810" x="901700" y="4032250"/>
          <p14:tracePt t="31826" x="977900" y="4044950"/>
          <p14:tracePt t="31843" x="1066800" y="4064000"/>
          <p14:tracePt t="31860" x="1143000" y="4083050"/>
          <p14:tracePt t="31877" x="1225550" y="4102100"/>
          <p14:tracePt t="31893" x="1314450" y="4121150"/>
          <p14:tracePt t="31911" x="1409700" y="4140200"/>
          <p14:tracePt t="31927" x="1479550" y="4152900"/>
          <p14:tracePt t="31943" x="1555750" y="4165600"/>
          <p14:tracePt t="31959" x="1612900" y="4178300"/>
          <p14:tracePt t="31977" x="1663700" y="4191000"/>
          <p14:tracePt t="31993" x="1701800" y="4191000"/>
          <p14:tracePt t="32010" x="1727200" y="4191000"/>
          <p14:tracePt t="32026" x="1765300" y="4191000"/>
          <p14:tracePt t="32043" x="1822450" y="4191000"/>
          <p14:tracePt t="32060" x="1879600" y="4191000"/>
          <p14:tracePt t="32077" x="1936750" y="4178300"/>
          <p14:tracePt t="32093" x="1968500" y="4178300"/>
          <p14:tracePt t="32110" x="1981200" y="4171950"/>
          <p14:tracePt t="32126" x="1993900" y="4159250"/>
          <p14:tracePt t="32144" x="2006600" y="4152900"/>
          <p14:tracePt t="32161" x="2032000" y="4146550"/>
          <p14:tracePt t="32176" x="2051050" y="4140200"/>
          <p14:tracePt t="32194" x="2089150" y="4133850"/>
          <p14:tracePt t="32211" x="2133600" y="4108450"/>
          <p14:tracePt t="32228" x="2178050" y="4089400"/>
          <p14:tracePt t="32243" x="2228850" y="4064000"/>
          <p14:tracePt t="32261" x="2279650" y="4044950"/>
          <p14:tracePt t="32278" x="2317750" y="4025900"/>
          <p14:tracePt t="32293" x="2355850" y="4013200"/>
          <p14:tracePt t="32310" x="2374900" y="3994150"/>
          <p14:tracePt t="32327" x="2400300" y="3968750"/>
          <p14:tracePt t="32343" x="2419350" y="3949700"/>
          <p14:tracePt t="32361" x="2444750" y="3917950"/>
          <p14:tracePt t="32376" x="2457450" y="3898900"/>
          <p14:tracePt t="32393" x="2470150" y="3867150"/>
          <p14:tracePt t="32411" x="2476500" y="3841750"/>
          <p14:tracePt t="32427" x="2482850" y="3810000"/>
          <p14:tracePt t="32444" x="2489200" y="3771900"/>
          <p14:tracePt t="32461" x="2495550" y="3733800"/>
          <p14:tracePt t="32477" x="2495550" y="3702050"/>
          <p14:tracePt t="32493" x="2501900" y="3670300"/>
          <p14:tracePt t="32510" x="2501900" y="3638550"/>
          <p14:tracePt t="32527" x="2501900" y="3600450"/>
          <p14:tracePt t="32543" x="2501900" y="3587750"/>
          <p14:tracePt t="34340" x="2501900" y="3581400"/>
          <p14:tracePt t="34823" x="2508250" y="3581400"/>
          <p14:tracePt t="34828" x="2508250" y="3568700"/>
          <p14:tracePt t="34838" x="2540000" y="3473450"/>
          <p14:tracePt t="34856" x="2628900" y="3295650"/>
          <p14:tracePt t="34871" x="2692400" y="3194050"/>
          <p14:tracePt t="34889" x="2755900" y="3105150"/>
          <p14:tracePt t="34905" x="2819400" y="3016250"/>
          <p14:tracePt t="34923" x="2889250" y="2933700"/>
          <p14:tracePt t="34958" x="2997200" y="2794000"/>
          <p14:tracePt t="34992" x="3130550" y="2628900"/>
          <p14:tracePt t="35024" x="3213100" y="2540000"/>
          <p14:tracePt t="35043" x="3257550" y="2501900"/>
          <p14:tracePt t="35059" x="3270250" y="2495550"/>
          <p14:tracePt t="35077" x="3276600" y="2495550"/>
          <p14:tracePt t="35112" x="3276600" y="2489200"/>
          <p14:tracePt t="35119" x="3282950" y="2489200"/>
          <p14:tracePt t="35127" x="3289300" y="2489200"/>
          <p14:tracePt t="35145" x="3308350" y="2482850"/>
          <p14:tracePt t="35160" x="3321050" y="2482850"/>
          <p14:tracePt t="35178" x="3333750" y="2482850"/>
          <p14:tracePt t="35194" x="3346450" y="2482850"/>
          <p14:tracePt t="35211" x="3371850" y="2482850"/>
          <p14:tracePt t="35227" x="3409950" y="2482850"/>
          <p14:tracePt t="35243" x="3454400" y="2482850"/>
          <p14:tracePt t="35260" x="3486150" y="2482850"/>
          <p14:tracePt t="35277" x="3505200" y="2482850"/>
          <p14:tracePt t="35293" x="3517900" y="2482850"/>
          <p14:tracePt t="35311" x="3536950" y="2482850"/>
          <p14:tracePt t="35327" x="3556000" y="2482850"/>
          <p14:tracePt t="35344" x="3587750" y="2482850"/>
          <p14:tracePt t="35360" x="3625850" y="2482850"/>
          <p14:tracePt t="35377" x="3663950" y="2482850"/>
          <p14:tracePt t="35394" x="3702050" y="2482850"/>
          <p14:tracePt t="35411" x="3752850" y="2495550"/>
          <p14:tracePt t="35426" x="3810000" y="2501900"/>
          <p14:tracePt t="35443" x="3848100" y="2508250"/>
          <p14:tracePt t="35460" x="3873500" y="2514600"/>
          <p14:tracePt t="35477" x="3879850" y="2520950"/>
          <p14:tracePt t="35492" x="3886200" y="2520950"/>
          <p14:tracePt t="35672" x="3892550" y="2520950"/>
          <p14:tracePt t="35707" x="3905250" y="2520950"/>
          <p14:tracePt t="35711" x="3917950" y="2527300"/>
          <p14:tracePt t="35727" x="3968750" y="2546350"/>
          <p14:tracePt t="35743" x="4019550" y="2559050"/>
          <p14:tracePt t="35760" x="4070350" y="2578100"/>
          <p14:tracePt t="35776" x="4121150" y="2590800"/>
          <p14:tracePt t="35793" x="4171950" y="2609850"/>
          <p14:tracePt t="35810" x="4248150" y="2622550"/>
          <p14:tracePt t="35826" x="4337050" y="2641600"/>
          <p14:tracePt t="35843" x="4438650" y="2654300"/>
          <p14:tracePt t="35860" x="4508500" y="2667000"/>
          <p14:tracePt t="35877" x="4533900" y="2673350"/>
          <p14:tracePt t="35894" x="4533900" y="2679700"/>
          <p14:tracePt t="49324" x="4521200" y="2692400"/>
          <p14:tracePt t="49327" x="4502150" y="2717800"/>
          <p14:tracePt t="49338" x="4438650" y="2774950"/>
          <p14:tracePt t="49353" x="4356100" y="2832100"/>
          <p14:tracePt t="49370" x="4292600" y="2876550"/>
          <p14:tracePt t="49388" x="4260850" y="2895600"/>
          <p14:tracePt t="49402" x="4235450" y="2908300"/>
          <p14:tracePt t="49422" x="4191000" y="2927350"/>
          <p14:tracePt t="49439" x="4114800" y="2965450"/>
          <p14:tracePt t="49455" x="4038600" y="2990850"/>
          <p14:tracePt t="49477" x="3867150" y="3054350"/>
          <p14:tracePt t="49493" x="3759200" y="3092450"/>
          <p14:tracePt t="49510" x="3670300" y="3130550"/>
          <p14:tracePt t="49526" x="3575050" y="3175000"/>
          <p14:tracePt t="49543" x="3460750" y="3219450"/>
          <p14:tracePt t="49560" x="3346450" y="3263900"/>
          <p14:tracePt t="49577" x="3194050" y="3321050"/>
          <p14:tracePt t="49593" x="3022600" y="3390900"/>
          <p14:tracePt t="49609" x="2844800" y="3473450"/>
          <p14:tracePt t="49627" x="2641600" y="3575050"/>
          <p14:tracePt t="49644" x="2476500" y="3663950"/>
          <p14:tracePt t="49662" x="2305050" y="3803650"/>
          <p14:tracePt t="49678" x="2120900" y="3949700"/>
          <p14:tracePt t="49694" x="1943100" y="4032250"/>
          <p14:tracePt t="49710" x="1784350" y="4095750"/>
          <p14:tracePt t="49726" x="1644650" y="4152900"/>
          <p14:tracePt t="49742" x="1536700" y="4197350"/>
          <p14:tracePt t="49745" x="1511300" y="4210050"/>
          <p14:tracePt t="49759" x="1422400" y="4235450"/>
          <p14:tracePt t="49776" x="1308100" y="4260850"/>
          <p14:tracePt t="49792" x="1181100" y="4279900"/>
          <p14:tracePt t="49810" x="1035050" y="4298950"/>
          <p14:tracePt t="49827" x="876300" y="4298950"/>
          <p14:tracePt t="49843" x="755650" y="4298950"/>
          <p14:tracePt t="49861" x="628650" y="4279900"/>
          <p14:tracePt t="49877" x="514350" y="4248150"/>
          <p14:tracePt t="49893" x="406400" y="4222750"/>
          <p14:tracePt t="49911" x="292100" y="4191000"/>
          <p14:tracePt t="49926" x="209550" y="4178300"/>
          <p14:tracePt t="49943" x="133350" y="4159250"/>
          <p14:tracePt t="49960" x="95250" y="4146550"/>
          <p14:tracePt t="49978" x="69850" y="4133850"/>
          <p14:tracePt t="49993" x="50800" y="4121150"/>
          <p14:tracePt t="50011" x="25400" y="4108450"/>
          <p14:tracePt t="50028" x="0" y="4089400"/>
          <p14:tracePt t="50043" x="0" y="4070350"/>
          <p14:tracePt t="50061" x="0" y="4057650"/>
          <p14:tracePt t="50077" x="0" y="4032250"/>
          <p14:tracePt t="50094" x="0" y="4000500"/>
          <p14:tracePt t="50111" x="0" y="3968750"/>
          <p14:tracePt t="50129" x="0" y="3924300"/>
          <p14:tracePt t="50143" x="0" y="3898900"/>
          <p14:tracePt t="50160" x="0" y="3854450"/>
          <p14:tracePt t="50177" x="0" y="3797300"/>
          <p14:tracePt t="50193" x="0" y="3746500"/>
          <p14:tracePt t="50210" x="0" y="3695700"/>
          <p14:tracePt t="50227" x="0" y="3657600"/>
          <p14:tracePt t="50244" x="6350" y="3632200"/>
          <p14:tracePt t="50260" x="12700" y="3600450"/>
          <p14:tracePt t="50277" x="25400" y="3556000"/>
          <p14:tracePt t="50293" x="44450" y="3505200"/>
          <p14:tracePt t="50311" x="57150" y="3454400"/>
          <p14:tracePt t="50327" x="69850" y="3409950"/>
          <p14:tracePt t="50343" x="82550" y="3371850"/>
          <p14:tracePt t="50361" x="95250" y="3333750"/>
          <p14:tracePt t="50377" x="101600" y="3295650"/>
          <p14:tracePt t="50393" x="120650" y="3263900"/>
          <p14:tracePt t="50411" x="139700" y="3232150"/>
          <p14:tracePt t="50426" x="146050" y="3213100"/>
          <p14:tracePt t="50443" x="158750" y="3175000"/>
          <p14:tracePt t="50460" x="177800" y="3149600"/>
          <p14:tracePt t="50477" x="190500" y="3117850"/>
          <p14:tracePt t="50494" x="209550" y="3086100"/>
          <p14:tracePt t="50511" x="222250" y="3067050"/>
          <p14:tracePt t="50528" x="247650" y="3048000"/>
          <p14:tracePt t="50545" x="266700" y="3009900"/>
          <p14:tracePt t="50560" x="298450" y="2984500"/>
          <p14:tracePt t="50577" x="336550" y="2946400"/>
          <p14:tracePt t="50593" x="374650" y="2914650"/>
          <p14:tracePt t="50611" x="406400" y="2889250"/>
          <p14:tracePt t="50626" x="425450" y="2863850"/>
          <p14:tracePt t="50644" x="450850" y="2844800"/>
          <p14:tracePt t="50660" x="482600" y="2825750"/>
          <p14:tracePt t="50678" x="539750" y="2794000"/>
          <p14:tracePt t="50694" x="596900" y="2774950"/>
          <p14:tracePt t="50711" x="660400" y="2755900"/>
          <p14:tracePt t="50728" x="704850" y="2736850"/>
          <p14:tracePt t="50744" x="749300" y="2724150"/>
          <p14:tracePt t="50761" x="781050" y="2705100"/>
          <p14:tracePt t="50776" x="819150" y="2698750"/>
          <p14:tracePt t="50793" x="869950" y="2679700"/>
          <p14:tracePt t="50810" x="933450" y="2673350"/>
          <p14:tracePt t="50826" x="1003300" y="2673350"/>
          <p14:tracePt t="50843" x="1066800" y="2667000"/>
          <p14:tracePt t="50860" x="1130300" y="2667000"/>
          <p14:tracePt t="50876" x="1193800" y="2667000"/>
          <p14:tracePt t="50893" x="1263650" y="2660650"/>
          <p14:tracePt t="50910" x="1333500" y="2660650"/>
          <p14:tracePt t="50927" x="1409700" y="2647950"/>
          <p14:tracePt t="50943" x="1479550" y="2647950"/>
          <p14:tracePt t="50960" x="1530350" y="2647950"/>
          <p14:tracePt t="50976" x="1574800" y="2647950"/>
          <p14:tracePt t="50994" x="1619250" y="2647950"/>
          <p14:tracePt t="51010" x="1663700" y="2660650"/>
          <p14:tracePt t="51027" x="1733550" y="2686050"/>
          <p14:tracePt t="51044" x="1803400" y="2724150"/>
          <p14:tracePt t="51060" x="1866900" y="2762250"/>
          <p14:tracePt t="51077" x="1917700" y="2800350"/>
          <p14:tracePt t="51094" x="1949450" y="2832100"/>
          <p14:tracePt t="51111" x="1974850" y="2857500"/>
          <p14:tracePt t="51127" x="1987550" y="2870200"/>
          <p14:tracePt t="51144" x="2000250" y="2889250"/>
          <p14:tracePt t="51161" x="2019300" y="2927350"/>
          <p14:tracePt t="51177" x="2038350" y="2959100"/>
          <p14:tracePt t="51193" x="2057400" y="2997200"/>
          <p14:tracePt t="51210" x="2089150" y="3054350"/>
          <p14:tracePt t="51227" x="2120900" y="3117850"/>
          <p14:tracePt t="51243" x="2152650" y="3181350"/>
          <p14:tracePt t="51246" x="2152650" y="3187700"/>
          <p14:tracePt t="51260" x="2171700" y="3238500"/>
          <p14:tracePt t="51277" x="2184400" y="3282950"/>
          <p14:tracePt t="51293" x="2190750" y="3308350"/>
          <p14:tracePt t="51309" x="2197100" y="3340100"/>
          <p14:tracePt t="51327" x="2203450" y="3378200"/>
          <p14:tracePt t="51343" x="2203450" y="3416300"/>
          <p14:tracePt t="51360" x="2209800" y="3454400"/>
          <p14:tracePt t="51376" x="2216150" y="3492500"/>
          <p14:tracePt t="51394" x="2216150" y="3524250"/>
          <p14:tracePt t="51410" x="2222500" y="3543300"/>
          <p14:tracePt t="51428" x="2222500" y="3568700"/>
          <p14:tracePt t="51444" x="2222500" y="3594100"/>
          <p14:tracePt t="51459" x="2222500" y="3613150"/>
          <p14:tracePt t="51477" x="2222500" y="3632200"/>
          <p14:tracePt t="51494" x="2216150" y="3644900"/>
          <p14:tracePt t="51511" x="2216150" y="3657600"/>
          <p14:tracePt t="51527" x="2209800" y="3670300"/>
          <p14:tracePt t="51543" x="2209800" y="3676650"/>
          <p14:tracePt t="51562" x="2203450" y="3695700"/>
          <p14:tracePt t="51578" x="2197100" y="3702050"/>
          <p14:tracePt t="56083" x="2197100" y="3708400"/>
          <p14:tracePt t="56087" x="2197100" y="3721100"/>
          <p14:tracePt t="56092" x="2197100" y="3740150"/>
          <p14:tracePt t="56110" x="2184400" y="3835400"/>
          <p14:tracePt t="56126" x="2178050" y="3879850"/>
          <p14:tracePt t="56144" x="2165350" y="3930650"/>
          <p14:tracePt t="56159" x="2146300" y="3987800"/>
          <p14:tracePt t="56194" x="2108200" y="4089400"/>
          <p14:tracePt t="56228" x="2076450" y="4165600"/>
          <p14:tracePt t="56261" x="2006600" y="4254500"/>
          <p14:tracePt t="56265" x="1993900" y="4260850"/>
          <p14:tracePt t="56275" x="1968500" y="4279900"/>
          <p14:tracePt t="56294" x="1930400" y="4292600"/>
          <p14:tracePt t="56310" x="1873250" y="4311650"/>
          <p14:tracePt t="56327" x="1797050" y="4324350"/>
          <p14:tracePt t="56343" x="1708150" y="4324350"/>
          <p14:tracePt t="56361" x="1581150" y="4324350"/>
          <p14:tracePt t="56377" x="1454150" y="4298950"/>
          <p14:tracePt t="56393" x="1295400" y="4254500"/>
          <p14:tracePt t="56411" x="1123950" y="4191000"/>
          <p14:tracePt t="56427" x="1009650" y="4146550"/>
          <p14:tracePt t="56443" x="895350" y="4095750"/>
          <p14:tracePt t="56461" x="768350" y="4032250"/>
          <p14:tracePt t="56476" x="685800" y="3987800"/>
          <p14:tracePt t="56493" x="603250" y="3930650"/>
          <p14:tracePt t="56510" x="565150" y="3892550"/>
          <p14:tracePt t="56526" x="539750" y="3867150"/>
          <p14:tracePt t="56543" x="520700" y="3822700"/>
          <p14:tracePt t="56560" x="508000" y="3771900"/>
          <p14:tracePt t="56577" x="501650" y="3714750"/>
          <p14:tracePt t="56593" x="501650" y="3657600"/>
          <p14:tracePt t="56611" x="495300" y="3568700"/>
          <p14:tracePt t="56627" x="495300" y="3467100"/>
          <p14:tracePt t="56643" x="514350" y="3359150"/>
          <p14:tracePt t="56661" x="533400" y="3251200"/>
          <p14:tracePt t="56677" x="552450" y="3175000"/>
          <p14:tracePt t="56693" x="565150" y="3105150"/>
          <p14:tracePt t="56710" x="577850" y="3048000"/>
          <p14:tracePt t="56727" x="590550" y="2965450"/>
          <p14:tracePt t="56743" x="615950" y="2889250"/>
          <p14:tracePt t="56760" x="635000" y="2800350"/>
          <p14:tracePt t="56763" x="641350" y="2781300"/>
          <p14:tracePt t="56777" x="654050" y="2724150"/>
          <p14:tracePt t="56795" x="685800" y="2641600"/>
          <p14:tracePt t="56809" x="711200" y="2584450"/>
          <p14:tracePt t="56826" x="736600" y="2527300"/>
          <p14:tracePt t="56843" x="762000" y="2482850"/>
          <p14:tracePt t="56860" x="781050" y="2457450"/>
          <p14:tracePt t="56878" x="793750" y="2444750"/>
          <p14:tracePt t="56894" x="819150" y="2425700"/>
          <p14:tracePt t="56912" x="869950" y="2400300"/>
          <p14:tracePt t="56913" x="876300" y="2400300"/>
          <p14:tracePt t="56927" x="939800" y="2381250"/>
          <p14:tracePt t="56944" x="1022350" y="2355850"/>
          <p14:tracePt t="56960" x="1073150" y="2336800"/>
          <p14:tracePt t="56976" x="1098550" y="2317750"/>
          <p14:tracePt t="56994" x="1123950" y="2311400"/>
          <p14:tracePt t="57011" x="1149350" y="2298700"/>
          <p14:tracePt t="57027" x="1174750" y="2292350"/>
          <p14:tracePt t="57044" x="1219200" y="2286000"/>
          <p14:tracePt t="57060" x="1276350" y="2279650"/>
          <p14:tracePt t="57077" x="1352550" y="2279650"/>
          <p14:tracePt t="57093" x="1422400" y="2279650"/>
          <p14:tracePt t="57111" x="1479550" y="2279650"/>
          <p14:tracePt t="57127" x="1517650" y="2286000"/>
          <p14:tracePt t="57143" x="1549400" y="2292350"/>
          <p14:tracePt t="57160" x="1593850" y="2298700"/>
          <p14:tracePt t="57177" x="1663700" y="2311400"/>
          <p14:tracePt t="57193" x="1733550" y="2324100"/>
          <p14:tracePt t="57210" x="1797050" y="2343150"/>
          <p14:tracePt t="57227" x="1873250" y="2355850"/>
          <p14:tracePt t="57243" x="1924050" y="2368550"/>
          <p14:tracePt t="57260" x="1955800" y="2374900"/>
          <p14:tracePt t="57278" x="1981200" y="2381250"/>
          <p14:tracePt t="57293" x="2006600" y="2381250"/>
          <p14:tracePt t="57310" x="2032000" y="2387600"/>
          <p14:tracePt t="57327" x="2070100" y="2393950"/>
          <p14:tracePt t="57343" x="2089150" y="2400300"/>
          <p14:tracePt t="57360" x="2114550" y="2406650"/>
          <p14:tracePt t="57378" x="2133600" y="2419350"/>
          <p14:tracePt t="57393" x="2152650" y="2425700"/>
          <p14:tracePt t="57411" x="2190750" y="2451100"/>
          <p14:tracePt t="57427" x="2228850" y="2476500"/>
          <p14:tracePt t="57443" x="2260600" y="2501900"/>
          <p14:tracePt t="57460" x="2298700" y="2520950"/>
          <p14:tracePt t="57478" x="2330450" y="2546350"/>
          <p14:tracePt t="57493" x="2355850" y="2565400"/>
          <p14:tracePt t="57510" x="2368550" y="2590800"/>
          <p14:tracePt t="57527" x="2387600" y="2622550"/>
          <p14:tracePt t="57543" x="2400300" y="2647950"/>
          <p14:tracePt t="57560" x="2419350" y="2679700"/>
          <p14:tracePt t="57577" x="2432050" y="2717800"/>
          <p14:tracePt t="57594" x="2444750" y="2755900"/>
          <p14:tracePt t="57610" x="2457450" y="2794000"/>
          <p14:tracePt t="57626" x="2463800" y="2832100"/>
          <p14:tracePt t="57644" x="2470150" y="2882900"/>
          <p14:tracePt t="57660" x="2476500" y="2927350"/>
          <p14:tracePt t="57677" x="2489200" y="2971800"/>
          <p14:tracePt t="57694" x="2489200" y="3022600"/>
          <p14:tracePt t="57710" x="2495550" y="3067050"/>
          <p14:tracePt t="57727" x="2495550" y="3117850"/>
          <p14:tracePt t="57744" x="2495550" y="3149600"/>
          <p14:tracePt t="57760" x="2495550" y="3194050"/>
          <p14:tracePt t="57763" x="2495550" y="3206750"/>
          <p14:tracePt t="57778" x="2495550" y="3251200"/>
          <p14:tracePt t="57794" x="2495550" y="3302000"/>
          <p14:tracePt t="57810" x="2495550" y="3333750"/>
          <p14:tracePt t="57827" x="2495550" y="3365500"/>
          <p14:tracePt t="57844" x="2495550" y="3390900"/>
          <p14:tracePt t="57861" x="2495550" y="3429000"/>
          <p14:tracePt t="57879" x="2495550" y="3460750"/>
          <p14:tracePt t="57893" x="2489200" y="3479800"/>
          <p14:tracePt t="57910" x="2482850" y="3505200"/>
          <p14:tracePt t="57927" x="2476500" y="3524250"/>
          <p14:tracePt t="57945" x="2470150" y="3543300"/>
          <p14:tracePt t="57960" x="2463800" y="3549650"/>
          <p14:tracePt t="57985" x="2463800" y="3556000"/>
          <p14:tracePt t="58001" x="2463800" y="3562350"/>
          <p14:tracePt t="58013" x="2451100" y="3587750"/>
          <p14:tracePt t="58027" x="2438400" y="3619500"/>
          <p14:tracePt t="58043" x="2425700" y="3657600"/>
          <p14:tracePt t="58063" x="2406650" y="3702050"/>
          <p14:tracePt t="58077" x="2400300" y="3733800"/>
          <p14:tracePt t="58094" x="2393950" y="3752850"/>
          <p14:tracePt t="58113" x="2387600" y="3771900"/>
          <p14:tracePt t="58127" x="2387600" y="3784600"/>
          <p14:tracePt t="58144" x="2381250" y="3803650"/>
          <p14:tracePt t="58161" x="2368550" y="3829050"/>
          <p14:tracePt t="58178" x="2362200" y="3860800"/>
          <p14:tracePt t="58193" x="2349500" y="3886200"/>
          <p14:tracePt t="58210" x="2343150" y="3898900"/>
          <p14:tracePt t="58227" x="2330450" y="3917950"/>
          <p14:tracePt t="58243" x="2330450" y="3930650"/>
          <p14:tracePt t="58261" x="2317750" y="3943350"/>
          <p14:tracePt t="58278" x="2311400" y="3956050"/>
          <p14:tracePt t="58293" x="2292350" y="3968750"/>
          <p14:tracePt t="58310" x="2273300" y="3987800"/>
          <p14:tracePt t="58327" x="2247900" y="4013200"/>
          <p14:tracePt t="58344" x="2216150" y="4032250"/>
          <p14:tracePt t="58360" x="2184400" y="4051300"/>
          <p14:tracePt t="58377" x="2146300" y="4070350"/>
          <p14:tracePt t="58394" x="2114550" y="4083050"/>
          <p14:tracePt t="58411" x="2089150" y="4089400"/>
          <p14:tracePt t="58428" x="2063750" y="4095750"/>
          <p14:tracePt t="58443" x="2044700" y="4102100"/>
          <p14:tracePt t="58460" x="2019300" y="4108450"/>
          <p14:tracePt t="58477" x="1981200" y="4121150"/>
          <p14:tracePt t="58494" x="1949450" y="4127500"/>
          <p14:tracePt t="58510" x="1917700" y="4133850"/>
          <p14:tracePt t="58527" x="1885950" y="4140200"/>
          <p14:tracePt t="58543" x="1847850" y="4146550"/>
          <p14:tracePt t="58560" x="1816100" y="4152900"/>
          <p14:tracePt t="58577" x="1765300" y="4159250"/>
          <p14:tracePt t="58593" x="1727200" y="4159250"/>
          <p14:tracePt t="58610" x="1695450" y="4159250"/>
          <p14:tracePt t="58627" x="1663700" y="4159250"/>
          <p14:tracePt t="58644" x="1644650" y="4159250"/>
          <p14:tracePt t="58661" x="1631950" y="4159250"/>
          <p14:tracePt t="58678" x="1600200" y="4159250"/>
          <p14:tracePt t="58693" x="1568450" y="4159250"/>
          <p14:tracePt t="58711" x="1524000" y="4159250"/>
          <p14:tracePt t="58728" x="1492250" y="4159250"/>
          <p14:tracePt t="58742" x="1485900" y="4159250"/>
          <p14:tracePt t="68145" x="1479550" y="4146550"/>
          <p14:tracePt t="68150" x="1479550" y="4133850"/>
          <p14:tracePt t="68154" x="1473200" y="4114800"/>
          <p14:tracePt t="68172" x="1441450" y="4057650"/>
          <p14:tracePt t="68188" x="1422400" y="4032250"/>
          <p14:tracePt t="68206" x="1397000" y="4006850"/>
          <p14:tracePt t="68221" x="1384300" y="3994150"/>
          <p14:tracePt t="68257" x="1371600" y="3981450"/>
          <p14:tracePt t="68275" x="1358900" y="3962400"/>
          <p14:tracePt t="68290" x="1352550" y="3937000"/>
          <p14:tracePt t="68310" x="1339850" y="3911600"/>
          <p14:tracePt t="68327" x="1333500" y="3886200"/>
          <p14:tracePt t="68344" x="1327150" y="3867150"/>
          <p14:tracePt t="68361" x="1314450" y="3835400"/>
          <p14:tracePt t="68377" x="1314450" y="3822700"/>
          <p14:tracePt t="68394" x="1308100" y="3816350"/>
          <p14:tracePt t="68449" x="1308100" y="3810000"/>
          <p14:tracePt t="68455" x="1308100" y="3803650"/>
          <p14:tracePt t="68460" x="1308100" y="3797300"/>
          <p14:tracePt t="68477" x="1308100" y="3759200"/>
          <p14:tracePt t="68494" x="1314450" y="3733800"/>
          <p14:tracePt t="68510" x="1320800" y="3702050"/>
          <p14:tracePt t="68527" x="1327150" y="3670300"/>
          <p14:tracePt t="68544" x="1333500" y="3644900"/>
          <p14:tracePt t="68560" x="1339850" y="3619500"/>
          <p14:tracePt t="68577" x="1339850" y="3600450"/>
          <p14:tracePt t="68593" x="1339850" y="3581400"/>
          <p14:tracePt t="68611" x="1339850" y="3562350"/>
          <p14:tracePt t="68627" x="1327150" y="3549650"/>
          <p14:tracePt t="68643" x="1308100" y="3524250"/>
          <p14:tracePt t="68660" x="1295400" y="3511550"/>
          <p14:tracePt t="68677" x="1289050" y="3492500"/>
          <p14:tracePt t="68693" x="1282700" y="3473450"/>
          <p14:tracePt t="68712" x="1282700" y="3454400"/>
          <p14:tracePt t="68712" x="1282700" y="3448050"/>
          <p14:tracePt t="68729" x="1276350" y="3416300"/>
          <p14:tracePt t="68743" x="1270000" y="3384550"/>
          <p14:tracePt t="68760" x="1270000" y="3327400"/>
          <p14:tracePt t="68776" x="1270000" y="3263900"/>
          <p14:tracePt t="68793" x="1270000" y="3206750"/>
          <p14:tracePt t="68810" x="1276350" y="3175000"/>
          <p14:tracePt t="68827" x="1282700" y="3149600"/>
          <p14:tracePt t="68843" x="1282700" y="3136900"/>
          <p14:tracePt t="68861" x="1289050" y="3117850"/>
          <p14:tracePt t="68877" x="1295400" y="3098800"/>
          <p14:tracePt t="68895" x="1314450" y="3060700"/>
          <p14:tracePt t="68910" x="1320800" y="3035300"/>
          <p14:tracePt t="68927" x="1327150" y="3016250"/>
          <p14:tracePt t="68943" x="1333500" y="2997200"/>
          <p14:tracePt t="68961" x="1339850" y="2971800"/>
          <p14:tracePt t="68978" x="1352550" y="2946400"/>
          <p14:tracePt t="68993" x="1358900" y="2908300"/>
          <p14:tracePt t="69011" x="1365250" y="2870200"/>
          <p14:tracePt t="69026" x="1371600" y="2844800"/>
          <p14:tracePt t="69043" x="1377950" y="2819400"/>
          <p14:tracePt t="69060" x="1384300" y="2806700"/>
          <p14:tracePt t="69077" x="1384300" y="2787650"/>
          <p14:tracePt t="69093" x="1384300" y="2768600"/>
          <p14:tracePt t="69110" x="1390650" y="2749550"/>
          <p14:tracePt t="69127" x="1390650" y="2736850"/>
          <p14:tracePt t="69143" x="1397000" y="2724150"/>
          <p14:tracePt t="69160" x="1397000" y="2705100"/>
          <p14:tracePt t="69178" x="1403350" y="2686050"/>
          <p14:tracePt t="69195" x="1403350" y="2660650"/>
          <p14:tracePt t="69209" x="1403350" y="2641600"/>
          <p14:tracePt t="69227" x="1403350" y="2603500"/>
          <p14:tracePt t="69243" x="1409700" y="2571750"/>
          <p14:tracePt t="69260" x="1409700" y="2540000"/>
          <p14:tracePt t="69277" x="1422400" y="2482850"/>
          <p14:tracePt t="69293" x="1435100" y="2419350"/>
          <p14:tracePt t="69310" x="1447800" y="2362200"/>
          <p14:tracePt t="69327" x="1466850" y="2311400"/>
          <p14:tracePt t="69344" x="1485900" y="2273300"/>
          <p14:tracePt t="69362" x="1498600" y="2241550"/>
          <p14:tracePt t="69377" x="1504950" y="2228850"/>
          <p14:tracePt t="69393" x="1511300" y="2216150"/>
          <p14:tracePt t="69411" x="1517650" y="2209800"/>
          <p14:tracePt t="69427" x="1524000" y="2209800"/>
          <p14:tracePt t="69443" x="1530350" y="2197100"/>
          <p14:tracePt t="69461" x="1562100" y="2178050"/>
          <p14:tracePt t="69476" x="1587500" y="2165350"/>
          <p14:tracePt t="69493" x="1638300" y="2152650"/>
          <p14:tracePt t="69511" x="1695450" y="2127250"/>
          <p14:tracePt t="69527" x="1752600" y="2108200"/>
          <p14:tracePt t="69543" x="1822450" y="2089150"/>
          <p14:tracePt t="69560" x="1898650" y="2076450"/>
          <p14:tracePt t="69577" x="1981200" y="2063750"/>
          <p14:tracePt t="69593" x="2057400" y="2063750"/>
          <p14:tracePt t="69611" x="2165350" y="2063750"/>
          <p14:tracePt t="69626" x="2266950" y="2063750"/>
          <p14:tracePt t="69643" x="2425700" y="2057400"/>
          <p14:tracePt t="69660" x="2578100" y="2051050"/>
          <p14:tracePt t="69677" x="2755900" y="2051050"/>
          <p14:tracePt t="69693" x="2889250" y="2051050"/>
          <p14:tracePt t="69710" x="3016250" y="2057400"/>
          <p14:tracePt t="69727" x="3155950" y="2057400"/>
          <p14:tracePt t="69743" x="3282950" y="2057400"/>
          <p14:tracePt t="69760" x="3409950" y="2057400"/>
          <p14:tracePt t="69763" x="3441700" y="2057400"/>
          <p14:tracePt t="69777" x="3556000" y="2063750"/>
          <p14:tracePt t="69793" x="3683000" y="2063750"/>
          <p14:tracePt t="69810" x="3822700" y="2063750"/>
          <p14:tracePt t="69827" x="3981450" y="2070100"/>
          <p14:tracePt t="69843" x="4133850" y="2076450"/>
          <p14:tracePt t="69861" x="4292600" y="2089150"/>
          <p14:tracePt t="69877" x="4438650" y="2101850"/>
          <p14:tracePt t="69893" x="4597400" y="2108200"/>
          <p14:tracePt t="69909" x="4762500" y="2120900"/>
          <p14:tracePt t="69927" x="4940300" y="2127250"/>
          <p14:tracePt t="69943" x="5080000" y="2139950"/>
          <p14:tracePt t="69960" x="5194300" y="2152650"/>
          <p14:tracePt t="69977" x="5295900" y="2171700"/>
          <p14:tracePt t="69993" x="5359400" y="2184400"/>
          <p14:tracePt t="70009" x="5403850" y="2197100"/>
          <p14:tracePt t="70028" x="5448300" y="2216150"/>
          <p14:tracePt t="70045" x="5492750" y="2241550"/>
          <p14:tracePt t="70060" x="5524500" y="2266950"/>
          <p14:tracePt t="70077" x="5568950" y="2298700"/>
          <p14:tracePt t="70093" x="5594350" y="2324100"/>
          <p14:tracePt t="70110" x="5607050" y="2336800"/>
          <p14:tracePt t="70127" x="5613400" y="2349500"/>
          <p14:tracePt t="70144" x="5619750" y="2362200"/>
          <p14:tracePt t="70162" x="5619750" y="2387600"/>
          <p14:tracePt t="70163" x="5619750" y="2393950"/>
          <p14:tracePt t="70177" x="5619750" y="2413000"/>
          <p14:tracePt t="70193" x="5626100" y="2457450"/>
          <p14:tracePt t="70212" x="5626100" y="2508250"/>
          <p14:tracePt t="70228" x="5626100" y="2546350"/>
          <p14:tracePt t="70243" x="5626100" y="2590800"/>
          <p14:tracePt t="70260" x="5632450" y="2641600"/>
          <p14:tracePt t="70278" x="5632450" y="2679700"/>
          <p14:tracePt t="70293" x="5632450" y="2692400"/>
          <p14:tracePt t="70310" x="5632450" y="2698750"/>
          <p14:tracePt t="70337" x="5632450" y="2705100"/>
          <p14:tracePt t="70361" x="5632450" y="2711450"/>
          <p14:tracePt t="70385" x="5632450" y="2717800"/>
          <p14:tracePt t="70412" x="5632450" y="2724150"/>
          <p14:tracePt t="70421" x="5632450" y="2730500"/>
          <p14:tracePt t="70428" x="5632450" y="2736850"/>
          <p14:tracePt t="70443" x="5632450" y="2749550"/>
          <p14:tracePt t="70460" x="5626100" y="2755900"/>
          <p14:tracePt t="70476" x="5626100" y="2768600"/>
          <p14:tracePt t="70493" x="5619750" y="2774950"/>
          <p14:tracePt t="70510" x="5619750" y="2781300"/>
          <p14:tracePt t="71105" x="5607050" y="2794000"/>
          <p14:tracePt t="71110" x="5594350" y="2800350"/>
          <p14:tracePt t="71126" x="5499100" y="2876550"/>
          <p14:tracePt t="71144" x="5391150" y="2952750"/>
          <p14:tracePt t="71158" x="5308600" y="2997200"/>
          <p14:tracePt t="71175" x="5219700" y="3041650"/>
          <p14:tracePt t="71192" x="5156200" y="3073400"/>
          <p14:tracePt t="71208" x="5080000" y="3111500"/>
          <p14:tracePt t="71244" x="4933950" y="3181350"/>
          <p14:tracePt t="71276" x="4851400" y="3213100"/>
          <p14:tracePt t="71279" x="4845050" y="3213100"/>
          <p14:tracePt t="71310" x="4768850" y="3238500"/>
          <p14:tracePt t="71326" x="4699000" y="3251200"/>
          <p14:tracePt t="71344" x="4622800" y="3263900"/>
          <p14:tracePt t="71362" x="4540250" y="3276600"/>
          <p14:tracePt t="71363" x="4533900" y="3276600"/>
          <p14:tracePt t="71377" x="4483100" y="3289300"/>
          <p14:tracePt t="71393" x="4451350" y="3302000"/>
          <p14:tracePt t="71411" x="4419600" y="3314700"/>
          <p14:tracePt t="71427" x="4394200" y="3333750"/>
          <p14:tracePt t="71443" x="4337050" y="3359150"/>
          <p14:tracePt t="71460" x="4248150" y="3397250"/>
          <p14:tracePt t="71477" x="4127500" y="3460750"/>
          <p14:tracePt t="71493" x="4038600" y="3530600"/>
          <p14:tracePt t="71510" x="3962400" y="3600450"/>
          <p14:tracePt t="71526" x="3892550" y="3683000"/>
          <p14:tracePt t="71543" x="3803650" y="3803650"/>
          <p14:tracePt t="71561" x="3670300" y="3981450"/>
          <p14:tracePt t="71576" x="3530600" y="4165600"/>
          <p14:tracePt t="71593" x="3314700" y="4445000"/>
          <p14:tracePt t="71610" x="3117850" y="4673600"/>
          <p14:tracePt t="71627" x="2946400" y="4883150"/>
          <p14:tracePt t="71643" x="2819400" y="5010150"/>
          <p14:tracePt t="71660" x="2724150" y="5099050"/>
          <p14:tracePt t="71676" x="2622550" y="5168900"/>
          <p14:tracePt t="71694" x="2508250" y="5219700"/>
          <p14:tracePt t="71710" x="2400300" y="5245100"/>
          <p14:tracePt t="71727" x="2273300" y="5276850"/>
          <p14:tracePt t="71743" x="2171700" y="5327650"/>
          <p14:tracePt t="71760" x="2076450" y="5365750"/>
          <p14:tracePt t="71777" x="2000250" y="5391150"/>
          <p14:tracePt t="71794" x="1943100" y="5410200"/>
          <p14:tracePt t="71810" x="1892300" y="5429250"/>
          <p14:tracePt t="71827" x="1860550" y="5461000"/>
          <p14:tracePt t="71844" x="1835150" y="5492750"/>
          <p14:tracePt t="71861" x="1822450" y="5537200"/>
          <p14:tracePt t="71876" x="1816100" y="5568950"/>
          <p14:tracePt t="71893" x="1809750" y="5626100"/>
          <p14:tracePt t="71911" x="1809750" y="5695950"/>
          <p14:tracePt t="71927" x="1809750" y="5740400"/>
          <p14:tracePt t="71943" x="1816100" y="5778500"/>
          <p14:tracePt t="71959" x="1822450" y="5810250"/>
          <p14:tracePt t="71977" x="1835150" y="5848350"/>
          <p14:tracePt t="71993" x="1854200" y="5880100"/>
          <p14:tracePt t="72010" x="1873250" y="5911850"/>
          <p14:tracePt t="72028" x="1885950" y="5924550"/>
          <p14:tracePt t="72043" x="1892300" y="5937250"/>
          <p14:tracePt t="72061" x="1898650" y="5949950"/>
          <p14:tracePt t="72077" x="1905000" y="5962650"/>
          <p14:tracePt t="72093" x="1911350" y="5988050"/>
          <p14:tracePt t="72109" x="1917700" y="6019800"/>
          <p14:tracePt t="72127" x="1924050" y="6057900"/>
          <p14:tracePt t="72144" x="1936750" y="6089650"/>
          <p14:tracePt t="72160" x="1943100" y="6115050"/>
          <p14:tracePt t="72177" x="1955800" y="6140450"/>
          <p14:tracePt t="72193" x="1974850" y="6172200"/>
          <p14:tracePt t="72211" x="2006600" y="6191250"/>
          <p14:tracePt t="72227" x="2038350" y="6210300"/>
          <p14:tracePt t="72244" x="2082800" y="6229350"/>
          <p14:tracePt t="72260" x="2133600" y="6242050"/>
          <p14:tracePt t="72262" x="2133600" y="6248400"/>
          <p14:tracePt t="72277" x="2178050" y="6261100"/>
          <p14:tracePt t="72293" x="2209800" y="6267450"/>
          <p14:tracePt t="72310" x="2241550" y="6280150"/>
          <p14:tracePt t="72327" x="2279650" y="6286500"/>
          <p14:tracePt t="72343" x="2324100" y="6286500"/>
          <p14:tracePt t="72360" x="2393950" y="6286500"/>
          <p14:tracePt t="72377" x="2476500" y="6286500"/>
          <p14:tracePt t="72393" x="2540000" y="6292850"/>
          <p14:tracePt t="72410" x="2565400" y="6299200"/>
          <p14:tracePt t="72427" x="2571750" y="6299200"/>
          <p14:tracePt t="72453" x="2578100" y="6299200"/>
          <p14:tracePt t="72467" x="2584450" y="6299200"/>
          <p14:tracePt t="72477" x="2609850" y="6305550"/>
          <p14:tracePt t="72494" x="2647950" y="6305550"/>
          <p14:tracePt t="72511" x="2686050" y="6305550"/>
          <p14:tracePt t="72527" x="2711450" y="6305550"/>
          <p14:tracePt t="72543" x="2724150" y="6305550"/>
          <p14:tracePt t="72560" x="2736850" y="6305550"/>
          <p14:tracePt t="72578" x="2768600" y="6305550"/>
          <p14:tracePt t="72594" x="2813050" y="6305550"/>
          <p14:tracePt t="72613" x="2901950" y="6305550"/>
          <p14:tracePt t="72628" x="2984500" y="6305550"/>
          <p14:tracePt t="72643" x="3079750" y="6305550"/>
          <p14:tracePt t="72661" x="3168650" y="6305550"/>
          <p14:tracePt t="72677" x="3219450" y="6311900"/>
          <p14:tracePt t="72694" x="3238500" y="6311900"/>
          <p14:tracePt t="72710" x="3244850" y="6311900"/>
          <p14:tracePt t="72733" x="3251200" y="6311900"/>
          <p14:tracePt t="72744" x="3257550" y="6311900"/>
          <p14:tracePt t="72762" x="3289300" y="6311900"/>
          <p14:tracePt t="72777" x="3321050" y="6305550"/>
          <p14:tracePt t="72795" x="3359150" y="6299200"/>
          <p14:tracePt t="72810" x="3390900" y="6299200"/>
          <p14:tracePt t="72828" x="3422650" y="6292850"/>
          <p14:tracePt t="72844" x="3454400" y="6286500"/>
          <p14:tracePt t="72861" x="3479800" y="6286500"/>
          <p14:tracePt t="72877" x="3492500" y="6280150"/>
          <p14:tracePt t="72894" x="3505200" y="6273800"/>
          <p14:tracePt t="72912" x="3517900" y="6273800"/>
          <p14:tracePt t="72927" x="3524250" y="6267450"/>
          <p14:tracePt t="72944" x="3543300" y="6267450"/>
          <p14:tracePt t="72960" x="3549650" y="6261100"/>
          <p14:tracePt t="72976" x="3568700" y="6261100"/>
          <p14:tracePt t="72993" x="3587750" y="6254750"/>
          <p14:tracePt t="73011" x="3619500" y="6242050"/>
          <p14:tracePt t="73027" x="3657600" y="6229350"/>
          <p14:tracePt t="73043" x="3702050" y="6216650"/>
          <p14:tracePt t="73060" x="3740150" y="6210300"/>
          <p14:tracePt t="73078" x="3790950" y="6197600"/>
          <p14:tracePt t="73094" x="3829050" y="6197600"/>
          <p14:tracePt t="73112" x="3848100" y="6191250"/>
          <p14:tracePt t="73161" x="3854450" y="6191250"/>
          <p14:tracePt t="73181" x="3860800" y="6191250"/>
          <p14:tracePt t="73191" x="3867150" y="6184900"/>
          <p14:tracePt t="73194" x="3873500" y="6184900"/>
          <p14:tracePt t="73211" x="3892550" y="6184900"/>
          <p14:tracePt t="73227" x="3911600" y="6178550"/>
          <p14:tracePt t="73244" x="3924300" y="6178550"/>
          <p14:tracePt t="73261" x="3930650" y="6178550"/>
          <p14:tracePt t="73277" x="3937000" y="6178550"/>
          <p14:tracePt t="73294" x="3943350" y="6178550"/>
          <p14:tracePt t="73311" x="3962400" y="6178550"/>
          <p14:tracePt t="73328" x="3987800" y="6178550"/>
          <p14:tracePt t="73344" x="4006850" y="6178550"/>
          <p14:tracePt t="73360" x="4025900" y="6178550"/>
          <p14:tracePt t="73377" x="4051300" y="6178550"/>
          <p14:tracePt t="73393" x="4070350" y="6178550"/>
          <p14:tracePt t="73410" x="4089400" y="6178550"/>
          <p14:tracePt t="73428" x="4108450" y="6178550"/>
          <p14:tracePt t="73444" x="4121150" y="6178550"/>
          <p14:tracePt t="73460" x="4133850" y="6178550"/>
          <p14:tracePt t="73476" x="4146550" y="6178550"/>
          <p14:tracePt t="73493" x="4152900" y="6178550"/>
          <p14:tracePt t="73510" x="4165600" y="6178550"/>
          <p14:tracePt t="73526" x="4178300" y="6178550"/>
          <p14:tracePt t="73544" x="4191000" y="6178550"/>
          <p14:tracePt t="73561" x="4203700" y="6184900"/>
          <p14:tracePt t="73577" x="4222750" y="6184900"/>
          <p14:tracePt t="73593" x="4241800" y="6191250"/>
          <p14:tracePt t="73610" x="4260850" y="6191250"/>
          <p14:tracePt t="73626" x="4286250" y="6191250"/>
          <p14:tracePt t="73643" x="4298950" y="6197600"/>
          <p14:tracePt t="73661" x="4318000" y="6197600"/>
          <p14:tracePt t="73677" x="4337050" y="6197600"/>
          <p14:tracePt t="73694" x="4362450" y="6197600"/>
          <p14:tracePt t="73712" x="4394200" y="6203950"/>
          <p14:tracePt t="73727" x="4419600" y="6203950"/>
          <p14:tracePt t="73745" x="4445000" y="6210300"/>
          <p14:tracePt t="73761" x="4464050" y="6210300"/>
          <p14:tracePt t="73776" x="4470400" y="6210300"/>
          <p14:tracePt t="73794" x="4476750" y="6210300"/>
          <p14:tracePt t="73810" x="4489450" y="6210300"/>
          <p14:tracePt t="73828" x="4502150" y="6210300"/>
          <p14:tracePt t="73844" x="4521200" y="6210300"/>
          <p14:tracePt t="73860" x="4533900" y="6210300"/>
          <p14:tracePt t="73883" x="4540250" y="6210300"/>
          <p14:tracePt t="75685" x="4533900" y="6210300"/>
          <p14:tracePt t="75688" x="4527550" y="6210300"/>
          <p14:tracePt t="75696" x="4514850" y="6210300"/>
          <p14:tracePt t="75713" x="4495800" y="6210300"/>
          <p14:tracePt t="75731" x="4464050" y="6210300"/>
          <p14:tracePt t="75749" x="4432300" y="6210300"/>
          <p14:tracePt t="75761" x="4413250" y="6216650"/>
          <p14:tracePt t="75783" x="4381500" y="6216650"/>
          <p14:tracePt t="75795" x="4368800" y="6223000"/>
          <p14:tracePt t="75816" x="4343400" y="6223000"/>
          <p14:tracePt t="75844" x="4273550" y="6235700"/>
          <p14:tracePt t="75859" x="4222750" y="6248400"/>
          <p14:tracePt t="75876" x="4165600" y="6261100"/>
          <p14:tracePt t="75893" x="4114800" y="6261100"/>
          <p14:tracePt t="75910" x="4089400" y="6267450"/>
          <p14:tracePt t="75926" x="4070350" y="6267450"/>
          <p14:tracePt t="75943" x="4051300" y="6267450"/>
          <p14:tracePt t="75961" x="4013200" y="6273800"/>
          <p14:tracePt t="75976" x="3975100" y="6280150"/>
          <p14:tracePt t="75994" x="3924300" y="6286500"/>
          <p14:tracePt t="76011" x="3879850" y="6292850"/>
          <p14:tracePt t="76027" x="3854450" y="6292850"/>
          <p14:tracePt t="76044" x="3841750" y="6292850"/>
          <p14:tracePt t="76060" x="3829050" y="6292850"/>
          <p14:tracePt t="76077" x="3797300" y="6292850"/>
          <p14:tracePt t="76094" x="3771900" y="6292850"/>
          <p14:tracePt t="76111" x="3740150" y="6292850"/>
          <p14:tracePt t="76127" x="3727450" y="6292850"/>
          <p14:tracePt t="76246" x="3721100" y="6292850"/>
          <p14:tracePt t="76285" x="3714750" y="6292850"/>
          <p14:tracePt t="76293" x="3708400" y="6292850"/>
          <p14:tracePt t="76301" x="3695700" y="6292850"/>
          <p14:tracePt t="76309" x="3683000" y="6292850"/>
          <p14:tracePt t="76327" x="3644900" y="6292850"/>
          <p14:tracePt t="76343" x="3613150" y="6299200"/>
          <p14:tracePt t="76360" x="3606800" y="6299200"/>
          <p14:tracePt t="76423" x="3600450" y="6299200"/>
          <p14:tracePt t="76430" x="3594100" y="6299200"/>
          <p14:tracePt t="76443" x="3556000" y="6299200"/>
          <p14:tracePt t="76460" x="3505200" y="6299200"/>
          <p14:tracePt t="76477" x="3454400" y="6299200"/>
          <p14:tracePt t="76493" x="3422650" y="6299200"/>
          <p14:tracePt t="76647" x="3416300" y="6299200"/>
          <p14:tracePt t="76685" x="3416300" y="6292850"/>
          <p14:tracePt t="76705" x="3409950" y="6292850"/>
          <p14:tracePt t="76710" x="3403600" y="6292850"/>
          <p14:tracePt t="76718" x="3397250" y="6292850"/>
          <p14:tracePt t="76727" x="3384550" y="6292850"/>
          <p14:tracePt t="76744" x="3352800" y="6280150"/>
          <p14:tracePt t="76760" x="3327400" y="6273800"/>
          <p14:tracePt t="76777" x="3257550" y="6267450"/>
          <p14:tracePt t="76793" x="3206750" y="6254750"/>
          <p14:tracePt t="76809" x="3162300" y="6248400"/>
          <p14:tracePt t="76827" x="3136900" y="6242050"/>
          <p14:tracePt t="76844" x="3124200" y="6242050"/>
          <p14:tracePt t="76861" x="3111500" y="6235700"/>
          <p14:tracePt t="76877" x="3086100" y="6229350"/>
          <p14:tracePt t="76893" x="3054350" y="6229350"/>
          <p14:tracePt t="76910" x="3035300" y="6223000"/>
          <p14:tracePt t="76927" x="3022600" y="6216650"/>
          <p14:tracePt t="76944" x="3016250" y="6210300"/>
          <p14:tracePt t="76961" x="3009900" y="6210300"/>
          <p14:tracePt t="77008" x="3003550" y="6210300"/>
          <p14:tracePt t="77014" x="2997200" y="6203950"/>
          <p14:tracePt t="77027" x="2990850" y="6203950"/>
          <p14:tracePt t="77043" x="2984500" y="6197600"/>
          <p14:tracePt t="77060" x="2978150" y="6197600"/>
          <p14:tracePt t="77144" x="2978150" y="6191250"/>
          <p14:tracePt t="77232" x="2978150" y="6184900"/>
          <p14:tracePt t="77234" x="2978150" y="6178550"/>
          <p14:tracePt t="77243" x="3009900" y="6140450"/>
          <p14:tracePt t="77259" x="3143250" y="6038850"/>
          <p14:tracePt t="77261" x="3168650" y="6019800"/>
          <p14:tracePt t="77277" x="3441700" y="5861050"/>
          <p14:tracePt t="77292" x="3841750" y="5613400"/>
          <p14:tracePt t="77310" x="4527550" y="5187950"/>
          <p14:tracePt t="77327" x="5238750" y="4775200"/>
          <p14:tracePt t="77343" x="5765800" y="4514850"/>
          <p14:tracePt t="77360" x="6191250" y="4311650"/>
          <p14:tracePt t="77377" x="6591300" y="4051300"/>
          <p14:tracePt t="77393" x="6851650" y="3879850"/>
          <p14:tracePt t="77409" x="7048500" y="3752850"/>
          <p14:tracePt t="77427" x="7156450" y="3670300"/>
          <p14:tracePt t="77443" x="7188200" y="3632200"/>
          <p14:tracePt t="77461" x="7207250" y="3613150"/>
          <p14:tracePt t="77477" x="7219950" y="3606800"/>
          <p14:tracePt t="77494" x="7239000" y="3587750"/>
          <p14:tracePt t="77510" x="7270750" y="3549650"/>
          <p14:tracePt t="77528" x="7289800" y="3511550"/>
          <p14:tracePt t="77544" x="7296150" y="3486150"/>
          <p14:tracePt t="77561" x="7296150" y="3460750"/>
          <p14:tracePt t="77577" x="7289800" y="3441700"/>
          <p14:tracePt t="77593" x="7270750" y="3409950"/>
          <p14:tracePt t="77610" x="7245350" y="3378200"/>
          <p14:tracePt t="77627" x="7194550" y="3308350"/>
          <p14:tracePt t="77643" x="7131050" y="3251200"/>
          <p14:tracePt t="77660" x="7073900" y="3194050"/>
          <p14:tracePt t="77677" x="7004050" y="3143250"/>
          <p14:tracePt t="77693" x="6946900" y="3105150"/>
          <p14:tracePt t="77710" x="6902450" y="3073400"/>
          <p14:tracePt t="77727" x="6845300" y="3028950"/>
          <p14:tracePt t="77743" x="6775450" y="2984500"/>
          <p14:tracePt t="77760" x="6699250" y="2940050"/>
          <p14:tracePt t="77763" x="6673850" y="2927350"/>
          <p14:tracePt t="77776" x="6623050" y="2901950"/>
          <p14:tracePt t="77793" x="6559550" y="2857500"/>
          <p14:tracePt t="77810" x="6534150" y="2819400"/>
          <p14:tracePt t="77827" x="6508750" y="2774950"/>
          <p14:tracePt t="77844" x="6489700" y="2730500"/>
          <p14:tracePt t="77861" x="6483350" y="2705100"/>
          <p14:tracePt t="77877" x="6477000" y="2698750"/>
          <p14:tracePt t="77893" x="6477000" y="2692400"/>
          <p14:tracePt t="77911" x="6470650" y="2692400"/>
          <p14:tracePt t="77927" x="6470650" y="2686050"/>
          <p14:tracePt t="78092" x="6477000" y="2686050"/>
          <p14:tracePt t="78099" x="6483350" y="2686050"/>
          <p14:tracePt t="78111" x="6496050" y="2686050"/>
          <p14:tracePt t="78127" x="6515100" y="2686050"/>
          <p14:tracePt t="78143" x="6534150" y="2692400"/>
          <p14:tracePt t="78160" x="6559550" y="2692400"/>
          <p14:tracePt t="78177" x="6584950" y="2698750"/>
          <p14:tracePt t="78193" x="6623050" y="2698750"/>
          <p14:tracePt t="78210" x="6692900" y="2698750"/>
          <p14:tracePt t="78227" x="6788150" y="2686050"/>
          <p14:tracePt t="78243" x="6896100" y="2679700"/>
          <p14:tracePt t="78260" x="7016750" y="2673350"/>
          <p14:tracePt t="78262" x="7035800" y="2673350"/>
          <p14:tracePt t="78279" x="7169150" y="2673350"/>
          <p14:tracePt t="78293" x="7302500" y="2679700"/>
          <p14:tracePt t="78310" x="7442200" y="2686050"/>
          <p14:tracePt t="78327" x="7588250" y="2686050"/>
          <p14:tracePt t="78343" x="7683500" y="2686050"/>
          <p14:tracePt t="78360" x="7727950" y="2686050"/>
          <p14:tracePt t="78377" x="7734300" y="2686050"/>
          <p14:tracePt t="78440" x="7727950" y="2686050"/>
          <p14:tracePt t="78444" x="7715250" y="2686050"/>
          <p14:tracePt t="78460" x="7645400" y="2698750"/>
          <p14:tracePt t="78477" x="7531100" y="2724150"/>
          <p14:tracePt t="78493" x="7404100" y="2755900"/>
          <p14:tracePt t="78510" x="7283450" y="2794000"/>
          <p14:tracePt t="78527" x="7181850" y="2825750"/>
          <p14:tracePt t="78543" x="7112000" y="2851150"/>
          <p14:tracePt t="78560" x="7054850" y="2870200"/>
          <p14:tracePt t="78576" x="6991350" y="2889250"/>
          <p14:tracePt t="78593" x="6902450" y="2914650"/>
          <p14:tracePt t="78610" x="6813550" y="2946400"/>
          <p14:tracePt t="78627" x="6718300" y="2971800"/>
          <p14:tracePt t="78643" x="6654800" y="2984500"/>
          <p14:tracePt t="78660" x="6610350" y="2997200"/>
          <p14:tracePt t="78679" x="6591300" y="3003550"/>
          <p14:tracePt t="78694" x="6578600" y="3009900"/>
          <p14:tracePt t="78711" x="6565900" y="3009900"/>
          <p14:tracePt t="78726" x="6559550" y="3016250"/>
          <p14:tracePt t="78827" x="6565900" y="3022600"/>
          <p14:tracePt t="78831" x="6572250" y="3022600"/>
          <p14:tracePt t="78844" x="6610350" y="3035300"/>
          <p14:tracePt t="78862" x="6699250" y="3054350"/>
          <p14:tracePt t="78863" x="6711950" y="3054350"/>
          <p14:tracePt t="78877" x="6807200" y="3067050"/>
          <p14:tracePt t="78893" x="6915150" y="3079750"/>
          <p14:tracePt t="78910" x="7016750" y="3086100"/>
          <p14:tracePt t="78927" x="7112000" y="3086100"/>
          <p14:tracePt t="78943" x="7188200" y="3086100"/>
          <p14:tracePt t="78960" x="7258050" y="3079750"/>
          <p14:tracePt t="78977" x="7340600" y="3067050"/>
          <p14:tracePt t="78993" x="7416800" y="3048000"/>
          <p14:tracePt t="79009" x="7486650" y="3041650"/>
          <p14:tracePt t="79027" x="7543800" y="3028950"/>
          <p14:tracePt t="79043" x="7594600" y="3022600"/>
          <p14:tracePt t="79059" x="7639050" y="3016250"/>
          <p14:tracePt t="79076" x="7696200" y="3009900"/>
          <p14:tracePt t="79093" x="7759700" y="3003550"/>
          <p14:tracePt t="79110" x="7810500" y="3003550"/>
          <p14:tracePt t="79127" x="7867650" y="2997200"/>
          <p14:tracePt t="79143" x="7918450" y="2997200"/>
          <p14:tracePt t="79160" x="7956550" y="2990850"/>
          <p14:tracePt t="79177" x="7988300" y="2990850"/>
          <p14:tracePt t="79193" x="8013700" y="2984500"/>
          <p14:tracePt t="79211" x="8039100" y="2984500"/>
          <p14:tracePt t="79227" x="8045450" y="2984500"/>
          <p14:tracePt t="79329" x="8039100" y="2984500"/>
          <p14:tracePt t="79333" x="8026400" y="2984500"/>
          <p14:tracePt t="79343" x="7988300" y="2990850"/>
          <p14:tracePt t="79360" x="7886700" y="3009900"/>
          <p14:tracePt t="79377" x="7740650" y="3035300"/>
          <p14:tracePt t="79393" x="7620000" y="3048000"/>
          <p14:tracePt t="79409" x="7531100" y="3067050"/>
          <p14:tracePt t="79427" x="7467600" y="3079750"/>
          <p14:tracePt t="79443" x="7435850" y="3092450"/>
          <p14:tracePt t="79460" x="7385050" y="3105150"/>
          <p14:tracePt t="79477" x="7296150" y="3136900"/>
          <p14:tracePt t="79493" x="7194550" y="3162300"/>
          <p14:tracePt t="79510" x="7092950" y="3194050"/>
          <p14:tracePt t="79526" x="7004050" y="3219450"/>
          <p14:tracePt t="79543" x="6946900" y="3238500"/>
          <p14:tracePt t="79560" x="6921500" y="3251200"/>
          <p14:tracePt t="79576" x="6883400" y="3263900"/>
          <p14:tracePt t="79594" x="6813550" y="3282950"/>
          <p14:tracePt t="79610" x="6737350" y="3308350"/>
          <p14:tracePt t="79611" x="6731000" y="3314700"/>
          <p14:tracePt t="79628" x="6654800" y="3340100"/>
          <p14:tracePt t="79643" x="6578600" y="3378200"/>
          <p14:tracePt t="79661" x="6489700" y="3409950"/>
          <p14:tracePt t="79677" x="6426200" y="3448050"/>
          <p14:tracePt t="79693" x="6362700" y="3479800"/>
          <p14:tracePt t="79710" x="6311900" y="3524250"/>
          <p14:tracePt t="79727" x="6273800" y="3562350"/>
          <p14:tracePt t="79743" x="6242050" y="3594100"/>
          <p14:tracePt t="79759" x="6210300" y="3638550"/>
          <p14:tracePt t="79762" x="6210300" y="3644900"/>
          <p14:tracePt t="79776" x="6178550" y="3683000"/>
          <p14:tracePt t="79793" x="6140450" y="3733800"/>
          <p14:tracePt t="79809" x="6076950" y="3816350"/>
          <p14:tracePt t="79827" x="6007100" y="3917950"/>
          <p14:tracePt t="79843" x="5969000" y="3975100"/>
          <p14:tracePt t="79860" x="5937250" y="4025900"/>
          <p14:tracePt t="79877" x="5911850" y="4083050"/>
          <p14:tracePt t="79893" x="5892800" y="4140200"/>
          <p14:tracePt t="79910" x="5873750" y="4222750"/>
          <p14:tracePt t="79927" x="5867400" y="4337050"/>
          <p14:tracePt t="79943" x="5854700" y="4438650"/>
          <p14:tracePt t="79960" x="5854700" y="4540250"/>
          <p14:tracePt t="79978" x="5854700" y="4622800"/>
          <p14:tracePt t="79994" x="5848350" y="4673600"/>
          <p14:tracePt t="80011" x="5842000" y="4718050"/>
          <p14:tracePt t="80027" x="5835650" y="4756150"/>
          <p14:tracePt t="80044" x="5829300" y="4813300"/>
          <p14:tracePt t="80060" x="5822950" y="4851400"/>
          <p14:tracePt t="80077" x="5816600" y="4876800"/>
          <p14:tracePt t="80093" x="5816600" y="4883150"/>
          <p14:tracePt t="80179" x="5816600" y="4889500"/>
          <p14:tracePt t="80190" x="5816600" y="4895850"/>
          <p14:tracePt t="80194" x="5810250" y="4902200"/>
          <p14:tracePt t="80210" x="5803900" y="4921250"/>
          <p14:tracePt t="80227" x="5803900" y="4927600"/>
          <p14:tracePt t="80243" x="5803900" y="4933950"/>
          <p14:tracePt t="80262" x="5803900" y="4940300"/>
          <p14:tracePt t="80277" x="5797550" y="4940300"/>
          <p14:tracePt t="80293" x="5797550" y="4959350"/>
          <p14:tracePt t="80311" x="5784850" y="4978400"/>
          <p14:tracePt t="80327" x="5778500" y="5003800"/>
          <p14:tracePt t="80343" x="5772150" y="5022850"/>
          <p14:tracePt t="80361" x="5765800" y="5048250"/>
          <p14:tracePt t="80377" x="5759450" y="5067300"/>
          <p14:tracePt t="80394" x="5759450" y="5080000"/>
          <p14:tracePt t="80411" x="5753100" y="5092700"/>
          <p14:tracePt t="80427" x="5746750" y="5105400"/>
          <p14:tracePt t="80444" x="5740400" y="5124450"/>
          <p14:tracePt t="80460" x="5734050" y="5149850"/>
          <p14:tracePt t="80476" x="5721350" y="5187950"/>
          <p14:tracePt t="80494" x="5715000" y="5219700"/>
          <p14:tracePt t="80509" x="5702300" y="5245100"/>
          <p14:tracePt t="80527" x="5689600" y="5264150"/>
          <p14:tracePt t="80543" x="5676900" y="5276850"/>
          <p14:tracePt t="80561" x="5670550" y="5289550"/>
          <p14:tracePt t="80577" x="5657850" y="5295900"/>
          <p14:tracePt t="80594" x="5645150" y="5308600"/>
          <p14:tracePt t="80611" x="5619750" y="5321300"/>
          <p14:tracePt t="80627" x="5588000" y="5340350"/>
          <p14:tracePt t="80643" x="5537200" y="5365750"/>
          <p14:tracePt t="80660" x="5486400" y="5391150"/>
          <p14:tracePt t="80677" x="5416550" y="5422900"/>
          <p14:tracePt t="80693" x="5378450" y="5441950"/>
          <p14:tracePt t="80710" x="5346700" y="5461000"/>
          <p14:tracePt t="80727" x="5314950" y="5486400"/>
          <p14:tracePt t="80743" x="5264150" y="5524500"/>
          <p14:tracePt t="80760" x="5194300" y="5575300"/>
          <p14:tracePt t="80763" x="5168900" y="5594350"/>
          <p14:tracePt t="80777" x="5099050" y="5638800"/>
          <p14:tracePt t="80793" x="5029200" y="5683250"/>
          <p14:tracePt t="80810" x="4997450" y="5708650"/>
          <p14:tracePt t="80827" x="4978400" y="5721350"/>
          <p14:tracePt t="80843" x="4965700" y="5734050"/>
          <p14:tracePt t="80861" x="4940300" y="5746750"/>
          <p14:tracePt t="80877" x="4914900" y="5772150"/>
          <p14:tracePt t="80893" x="4870450" y="5791200"/>
          <p14:tracePt t="80913" x="4813300" y="5822950"/>
          <p14:tracePt t="80929" x="4768850" y="5848350"/>
          <p14:tracePt t="80943" x="4718050" y="5880100"/>
          <p14:tracePt t="80960" x="4667250" y="5911850"/>
          <p14:tracePt t="80977" x="4597400" y="5943600"/>
          <p14:tracePt t="80993" x="4533900" y="5975350"/>
          <p14:tracePt t="81010" x="4476750" y="6000750"/>
          <p14:tracePt t="81026" x="4425950" y="6019800"/>
          <p14:tracePt t="81043" x="4356100" y="6045200"/>
          <p14:tracePt t="81060" x="4305300" y="6064250"/>
          <p14:tracePt t="81076" x="4260850" y="6083300"/>
          <p14:tracePt t="81094" x="4197350" y="6102350"/>
          <p14:tracePt t="81110" x="4152900" y="6121400"/>
          <p14:tracePt t="81126" x="4114800" y="6134100"/>
          <p14:tracePt t="81143" x="4076700" y="6146800"/>
          <p14:tracePt t="81162" x="4025900" y="6159500"/>
          <p14:tracePt t="81163" x="4019550" y="6159500"/>
          <p14:tracePt t="81177" x="3987800" y="6165850"/>
          <p14:tracePt t="81193" x="3962400" y="6172200"/>
          <p14:tracePt t="81211" x="3930650" y="6178550"/>
          <p14:tracePt t="81227" x="3911600" y="6184900"/>
          <p14:tracePt t="81243" x="3898900" y="6184900"/>
          <p14:tracePt t="81261" x="3879850" y="6184900"/>
          <p14:tracePt t="81276" x="3867150" y="6191250"/>
          <p14:tracePt t="81294" x="3848100" y="6191250"/>
          <p14:tracePt t="81312" x="3822700" y="6191250"/>
          <p14:tracePt t="81328" x="3797300" y="6197600"/>
          <p14:tracePt t="81344" x="3765550" y="6197600"/>
          <p14:tracePt t="81361" x="3727450" y="6203950"/>
          <p14:tracePt t="81376" x="3695700" y="6210300"/>
          <p14:tracePt t="81393" x="3638550" y="6216650"/>
          <p14:tracePt t="81410" x="3587750" y="6223000"/>
          <p14:tracePt t="81427" x="3543300" y="6229350"/>
          <p14:tracePt t="81443" x="3517900" y="6229350"/>
          <p14:tracePt t="81460" x="3498850" y="6229350"/>
          <p14:tracePt t="81477" x="3479800" y="6229350"/>
          <p14:tracePt t="81494" x="3448050" y="6229350"/>
          <p14:tracePt t="81512" x="3409950" y="6229350"/>
          <p14:tracePt t="81527" x="3384550" y="6229350"/>
          <p14:tracePt t="81544" x="3359150" y="6229350"/>
          <p14:tracePt t="81561" x="3340100" y="6223000"/>
          <p14:tracePt t="81576" x="3333750" y="6223000"/>
          <p14:tracePt t="81603" x="3327400" y="6223000"/>
          <p14:tracePt t="81835" x="3321050" y="6223000"/>
          <p14:tracePt t="81855" x="3314700" y="6223000"/>
          <p14:tracePt t="81863" x="3308350" y="6223000"/>
          <p14:tracePt t="81870" x="3302000" y="6223000"/>
          <p14:tracePt t="82063" x="3295650" y="6223000"/>
          <p14:tracePt t="82137" x="3289300" y="6223000"/>
          <p14:tracePt t="82147" x="3282950" y="6223000"/>
          <p14:tracePt t="82151" x="3276600" y="6223000"/>
          <p14:tracePt t="82160" x="3270250" y="6223000"/>
          <p14:tracePt t="82177" x="3257550" y="6223000"/>
          <p14:tracePt t="82330" x="3251200" y="6223000"/>
          <p14:tracePt t="82382" x="3244850" y="6223000"/>
          <p14:tracePt t="82410" x="3238500" y="6223000"/>
          <p14:tracePt t="82525" x="3232150" y="6223000"/>
          <p14:tracePt t="82587" x="3225800" y="6223000"/>
          <p14:tracePt t="82607" x="3219450" y="6223000"/>
          <p14:tracePt t="82619" x="3213100" y="6223000"/>
          <p14:tracePt t="82669" x="3206750" y="6223000"/>
          <p14:tracePt t="82685" x="3200400" y="6223000"/>
          <p14:tracePt t="82697" x="3194050" y="6229350"/>
          <p14:tracePt t="82710" x="3187700" y="6229350"/>
          <p14:tracePt t="82720" x="3181350" y="6229350"/>
          <p14:tracePt t="82728" x="3175000" y="6229350"/>
          <p14:tracePt t="82743" x="3168650" y="6229350"/>
          <p14:tracePt t="82761" x="3155950" y="6229350"/>
          <p14:tracePt t="82777" x="3136900" y="6229350"/>
          <p14:tracePt t="82793" x="3111500" y="6229350"/>
          <p14:tracePt t="82810" x="3086100" y="6223000"/>
          <p14:tracePt t="82827" x="3048000" y="6216650"/>
          <p14:tracePt t="82844" x="3028950" y="6210300"/>
          <p14:tracePt t="82860" x="3016250" y="6210300"/>
          <p14:tracePt t="82877" x="3009900" y="6203950"/>
          <p14:tracePt t="82898" x="3003550" y="6203950"/>
          <p14:tracePt t="82910" x="2997200" y="6203950"/>
          <p14:tracePt t="82927" x="2978150" y="6203950"/>
          <p14:tracePt t="82942" x="2965450" y="6197600"/>
          <p14:tracePt t="82959" x="2946400" y="6197600"/>
          <p14:tracePt t="82977" x="2933700" y="6191250"/>
          <p14:tracePt t="82993" x="2921000" y="6191250"/>
          <p14:tracePt t="83009" x="2914650" y="6184900"/>
          <p14:tracePt t="83026" x="2901950" y="6184900"/>
          <p14:tracePt t="83046" x="2895600" y="6184900"/>
          <p14:tracePt t="83109" x="2889250" y="6184900"/>
          <p14:tracePt t="83124" x="2882900" y="6184900"/>
          <p14:tracePt t="83191" x="2876550" y="6184900"/>
          <p14:tracePt t="84382" x="2870200" y="6184900"/>
          <p14:tracePt t="84389" x="2863850" y="6184900"/>
          <p14:tracePt t="84394" x="2857500" y="6178550"/>
          <p14:tracePt t="84405" x="2844800" y="6178550"/>
          <p14:tracePt t="84421" x="2819400" y="6178550"/>
          <p14:tracePt t="84437" x="2806700" y="6172200"/>
          <p14:tracePt t="84453" x="2794000" y="6172200"/>
          <p14:tracePt t="84492" x="2787650" y="6172200"/>
          <p14:tracePt t="84507" x="2781300" y="6165850"/>
          <p14:tracePt t="84540" x="2768600" y="6165850"/>
          <p14:tracePt t="84690" x="2762250" y="6159500"/>
          <p14:tracePt t="84696" x="2755900" y="6159500"/>
          <p14:tracePt t="84710" x="2730500" y="6159500"/>
          <p14:tracePt t="84727" x="2654300" y="6153150"/>
          <p14:tracePt t="84743" x="2565400" y="6140450"/>
          <p14:tracePt t="84760" x="2495550" y="6127750"/>
          <p14:tracePt t="84777" x="2438400" y="6121400"/>
          <p14:tracePt t="84780" x="2432050" y="6121400"/>
          <p14:tracePt t="84793" x="2419350" y="6121400"/>
          <p14:tracePt t="84810" x="2419350" y="6115050"/>
          <p14:tracePt t="84827" x="2406650" y="6115050"/>
          <p14:tracePt t="84844" x="2387600" y="6108700"/>
          <p14:tracePt t="84861" x="2355850" y="6096000"/>
          <p14:tracePt t="84877" x="2324100" y="6089650"/>
          <p14:tracePt t="84894" x="2286000" y="6083300"/>
          <p14:tracePt t="84911" x="2228850" y="6076950"/>
          <p14:tracePt t="84927" x="2171700" y="6070600"/>
          <p14:tracePt t="84943" x="2108200" y="6064250"/>
          <p14:tracePt t="84959" x="2051050" y="6064250"/>
          <p14:tracePt t="84977" x="1981200" y="6064250"/>
          <p14:tracePt t="84993" x="1924050" y="6064250"/>
          <p14:tracePt t="85010" x="1873250" y="6064250"/>
          <p14:tracePt t="85027" x="1835150" y="6064250"/>
          <p14:tracePt t="85044" x="1797050" y="6064250"/>
          <p14:tracePt t="85061" x="1765300" y="6064250"/>
          <p14:tracePt t="85077" x="1739900" y="6064250"/>
          <p14:tracePt t="85093" x="1695450" y="6070600"/>
          <p14:tracePt t="85111" x="1651000" y="6076950"/>
          <p14:tracePt t="85127" x="1612900" y="6083300"/>
          <p14:tracePt t="85143" x="1568450" y="6083300"/>
          <p14:tracePt t="85160" x="1524000" y="6083300"/>
          <p14:tracePt t="85177" x="1466850" y="6083300"/>
          <p14:tracePt t="85193" x="1409700" y="6076950"/>
          <p14:tracePt t="85210" x="1346200" y="6076950"/>
          <p14:tracePt t="85226" x="1263650" y="6064250"/>
          <p14:tracePt t="85243" x="1162050" y="6051550"/>
          <p14:tracePt t="85260" x="1054100" y="6032500"/>
          <p14:tracePt t="85277" x="933450" y="6013450"/>
          <p14:tracePt t="85279" x="914400" y="6013450"/>
          <p14:tracePt t="85293" x="831850" y="5994400"/>
          <p14:tracePt t="85310" x="762000" y="5981700"/>
          <p14:tracePt t="85326" x="717550" y="5975350"/>
          <p14:tracePt t="85343" x="685800" y="5962650"/>
          <p14:tracePt t="85360" x="660400" y="5956300"/>
          <p14:tracePt t="85378" x="635000" y="5943600"/>
          <p14:tracePt t="85393" x="596900" y="5930900"/>
          <p14:tracePt t="85412" x="565150" y="5918200"/>
          <p14:tracePt t="85428" x="546100" y="5899150"/>
          <p14:tracePt t="85444" x="533400" y="5886450"/>
          <p14:tracePt t="85461" x="520700" y="5873750"/>
          <p14:tracePt t="85477" x="508000" y="5848350"/>
          <p14:tracePt t="85493" x="495300" y="5816600"/>
          <p14:tracePt t="85510" x="482600" y="5791200"/>
          <p14:tracePt t="85528" x="469900" y="5753100"/>
          <p14:tracePt t="85543" x="463550" y="5727700"/>
          <p14:tracePt t="85560" x="457200" y="5708650"/>
          <p14:tracePt t="85577" x="457200" y="5689600"/>
          <p14:tracePt t="85593" x="457200" y="5676900"/>
          <p14:tracePt t="85610" x="457200" y="5651500"/>
          <p14:tracePt t="85627" x="463550" y="5632450"/>
          <p14:tracePt t="85643" x="469900" y="5619750"/>
          <p14:tracePt t="85660" x="469900" y="5613400"/>
          <p14:tracePt t="85677" x="476250" y="5600700"/>
          <p14:tracePt t="85694" x="482600" y="5594350"/>
          <p14:tracePt t="85711" x="482600" y="5588000"/>
          <p14:tracePt t="85729" x="488950" y="5588000"/>
          <p14:tracePt t="85744" x="488950" y="5581650"/>
          <p14:tracePt t="85760" x="501650" y="5568950"/>
          <p14:tracePt t="85776" x="508000" y="5562600"/>
          <p14:tracePt t="85799" x="514350" y="5562600"/>
          <p14:tracePt t="85815" x="520700" y="5562600"/>
          <p14:tracePt t="85827" x="527050" y="5556250"/>
          <p14:tracePt t="85844" x="546100" y="5556250"/>
          <p14:tracePt t="85861" x="577850" y="5556250"/>
          <p14:tracePt t="85876" x="603250" y="5556250"/>
          <p14:tracePt t="85894" x="628650" y="5556250"/>
          <p14:tracePt t="85910" x="654050" y="5549900"/>
          <p14:tracePt t="85927" x="666750" y="5549900"/>
          <p14:tracePt t="85943" x="673100" y="5549900"/>
          <p14:tracePt t="85960" x="679450" y="5549900"/>
          <p14:tracePt t="85978" x="692150" y="5549900"/>
          <p14:tracePt t="85995" x="711200" y="5556250"/>
          <p14:tracePt t="86010" x="742950" y="5575300"/>
          <p14:tracePt t="86027" x="774700" y="5588000"/>
          <p14:tracePt t="86043" x="812800" y="5607050"/>
          <p14:tracePt t="86060" x="857250" y="5626100"/>
          <p14:tracePt t="86077" x="914400" y="5657850"/>
          <p14:tracePt t="86093" x="946150" y="5676900"/>
          <p14:tracePt t="86111" x="971550" y="5689600"/>
          <p14:tracePt t="86127" x="984250" y="5708650"/>
          <p14:tracePt t="86143" x="996950" y="5715000"/>
          <p14:tracePt t="86162" x="1003300" y="5727700"/>
          <p14:tracePt t="86163" x="1009650" y="5734050"/>
          <p14:tracePt t="86178" x="1016000" y="5746750"/>
          <p14:tracePt t="86193" x="1028700" y="5759450"/>
          <p14:tracePt t="86211" x="1035050" y="5772150"/>
          <p14:tracePt t="86230" x="1035050" y="5778500"/>
          <p14:tracePt t="86245" x="1041400" y="5784850"/>
          <p14:tracePt t="86261" x="1047750" y="5803900"/>
          <p14:tracePt t="86279" x="1060450" y="5829300"/>
          <p14:tracePt t="86293" x="1066800" y="5842000"/>
          <p14:tracePt t="86311" x="1066800" y="5854700"/>
          <p14:tracePt t="86327" x="1073150" y="5867400"/>
          <p14:tracePt t="86344" x="1073150" y="5873750"/>
          <p14:tracePt t="86360" x="1073150" y="5880100"/>
          <p14:tracePt t="86377" x="1079500" y="5886450"/>
          <p14:tracePt t="86394" x="1079500" y="5899150"/>
          <p14:tracePt t="86411" x="1085850" y="5911850"/>
          <p14:tracePt t="86427" x="1085850" y="5924550"/>
          <p14:tracePt t="86444" x="1085850" y="5937250"/>
          <p14:tracePt t="86462" x="1085850" y="5949950"/>
          <p14:tracePt t="86463" x="1092200" y="5949950"/>
          <p14:tracePt t="86477" x="1092200" y="5956300"/>
          <p14:tracePt t="86494" x="1092200" y="5962650"/>
          <p14:tracePt t="86511" x="1092200" y="5969000"/>
          <p14:tracePt t="86528" x="1092200" y="5981700"/>
          <p14:tracePt t="86544" x="1092200" y="5994400"/>
          <p14:tracePt t="86560" x="1092200" y="6007100"/>
          <p14:tracePt t="86577" x="1092200" y="6026150"/>
          <p14:tracePt t="86594" x="1092200" y="6038850"/>
          <p14:tracePt t="86610" x="1092200" y="6051550"/>
          <p14:tracePt t="86627" x="1085850" y="6064250"/>
          <p14:tracePt t="86643" x="1085850" y="6070600"/>
          <p14:tracePt t="86661" x="1073150" y="6083300"/>
          <p14:tracePt t="86676" x="1073150" y="6089650"/>
          <p14:tracePt t="86693" x="1066800" y="6096000"/>
          <p14:tracePt t="86805" x="1073150" y="6102350"/>
          <p14:tracePt t="86809" x="1079500" y="6102350"/>
          <p14:tracePt t="86827" x="1143000" y="6102350"/>
          <p14:tracePt t="86845" x="1244600" y="6115050"/>
          <p14:tracePt t="86860" x="1308100" y="6121400"/>
          <p14:tracePt t="86877" x="1346200" y="6127750"/>
          <p14:tracePt t="86894" x="1358900" y="6127750"/>
          <p14:tracePt t="86923" x="1365250" y="6127750"/>
          <p14:tracePt t="86939" x="1371600" y="6127750"/>
          <p14:tracePt t="86947" x="1377950" y="6127750"/>
          <p14:tracePt t="86960" x="1384300" y="6127750"/>
          <p14:tracePt t="86977" x="1390650" y="6121400"/>
          <p14:tracePt t="86994" x="1397000" y="6115050"/>
          <p14:tracePt t="87011" x="1403350" y="6108700"/>
          <p14:tracePt t="87027" x="1416050" y="6102350"/>
          <p14:tracePt t="87044" x="1428750" y="6096000"/>
          <p14:tracePt t="87061" x="1460500" y="6089650"/>
          <p14:tracePt t="87077" x="1479550" y="6083300"/>
          <p14:tracePt t="87093" x="1504950" y="6083300"/>
          <p14:tracePt t="87111" x="1555750" y="6076950"/>
          <p14:tracePt t="87127" x="1612900" y="6076950"/>
          <p14:tracePt t="87143" x="1663700" y="6076950"/>
          <p14:tracePt t="87160" x="1739900" y="6076950"/>
          <p14:tracePt t="87177" x="1841500" y="6076950"/>
          <p14:tracePt t="87193" x="1917700" y="6070600"/>
          <p14:tracePt t="87210" x="1949450" y="6070600"/>
          <p14:tracePt t="87227" x="1955800" y="6070600"/>
          <p14:tracePt t="87248" x="1962150" y="6070600"/>
          <p14:tracePt t="87261" x="1968500" y="6070600"/>
          <p14:tracePt t="87278" x="2000250" y="6064250"/>
          <p14:tracePt t="87293" x="2038350" y="6064250"/>
          <p14:tracePt t="87312" x="2089150" y="6064250"/>
          <p14:tracePt t="87312" x="2095500" y="6064250"/>
          <p14:tracePt t="87328" x="2133600" y="6064250"/>
          <p14:tracePt t="87344" x="2184400" y="6064250"/>
          <p14:tracePt t="87361" x="2273300" y="6064250"/>
          <p14:tracePt t="87378" x="2374900" y="6064250"/>
          <p14:tracePt t="87393" x="2495550" y="6064250"/>
          <p14:tracePt t="87411" x="2628900" y="6064250"/>
          <p14:tracePt t="87427" x="2717800" y="6064250"/>
          <p14:tracePt t="87443" x="2794000" y="6064250"/>
          <p14:tracePt t="87461" x="2857500" y="6064250"/>
          <p14:tracePt t="87476" x="2901950" y="6057900"/>
          <p14:tracePt t="87493" x="2984500" y="6051550"/>
          <p14:tracePt t="87509" x="3067050" y="6045200"/>
          <p14:tracePt t="87527" x="3168650" y="6032500"/>
          <p14:tracePt t="87543" x="3270250" y="6026150"/>
          <p14:tracePt t="87560" x="3378200" y="6019800"/>
          <p14:tracePt t="87576" x="3498850" y="6007100"/>
          <p14:tracePt t="87594" x="3638550" y="6000750"/>
          <p14:tracePt t="87611" x="3765550" y="5981700"/>
          <p14:tracePt t="87627" x="3867150" y="5969000"/>
          <p14:tracePt t="87643" x="3981450" y="5969000"/>
          <p14:tracePt t="87660" x="4108450" y="5969000"/>
          <p14:tracePt t="87677" x="4241800" y="5962650"/>
          <p14:tracePt t="87693" x="4356100" y="5962650"/>
          <p14:tracePt t="87710" x="4438650" y="5962650"/>
          <p14:tracePt t="87727" x="4514850" y="5956300"/>
          <p14:tracePt t="87743" x="4559300" y="5949950"/>
          <p14:tracePt t="87760" x="4597400" y="5949950"/>
          <p14:tracePt t="87777" x="4635500" y="5943600"/>
          <p14:tracePt t="87793" x="4667250" y="5937250"/>
          <p14:tracePt t="87811" x="4730750" y="5924550"/>
          <p14:tracePt t="87826" x="4781550" y="5905500"/>
          <p14:tracePt t="87843" x="4845050" y="5886450"/>
          <p14:tracePt t="87860" x="4908550" y="5867400"/>
          <p14:tracePt t="87877" x="4984750" y="5842000"/>
          <p14:tracePt t="87893" x="5035550" y="5829300"/>
          <p14:tracePt t="87910" x="5080000" y="5816600"/>
          <p14:tracePt t="87927" x="5118100" y="5797550"/>
          <p14:tracePt t="87943" x="5137150" y="5784850"/>
          <p14:tracePt t="87960" x="5143500" y="5778500"/>
          <p14:tracePt t="87977" x="5149850" y="5772150"/>
          <p14:tracePt t="87994" x="5156200" y="5759450"/>
          <p14:tracePt t="88010" x="5175250" y="5740400"/>
          <p14:tracePt t="88027" x="5181600" y="5721350"/>
          <p14:tracePt t="88044" x="5187950" y="5708650"/>
          <p14:tracePt t="88060" x="5187950" y="5702300"/>
          <p14:tracePt t="88077" x="5187950" y="5695950"/>
          <p14:tracePt t="88093" x="5187950" y="5689600"/>
          <p14:tracePt t="88111" x="5187950" y="5664200"/>
          <p14:tracePt t="88127" x="5181600" y="5645150"/>
          <p14:tracePt t="88143" x="5175250" y="5632450"/>
          <p14:tracePt t="88161" x="5162550" y="5613400"/>
          <p14:tracePt t="88177" x="5149850" y="5575300"/>
          <p14:tracePt t="88193" x="5111750" y="5524500"/>
          <p14:tracePt t="88211" x="5060950" y="5467350"/>
          <p14:tracePt t="88226" x="5029200" y="5429250"/>
          <p14:tracePt t="88243" x="5003800" y="5397500"/>
          <p14:tracePt t="88260" x="4997450" y="5378450"/>
          <p14:tracePt t="88277" x="4991100" y="5359400"/>
          <p14:tracePt t="88294" x="4984750" y="5327650"/>
          <p14:tracePt t="88311" x="4978400" y="5283200"/>
          <p14:tracePt t="88326" x="4978400" y="5226050"/>
          <p14:tracePt t="88343" x="4978400" y="5137150"/>
          <p14:tracePt t="88361" x="4991100" y="5041900"/>
          <p14:tracePt t="88377" x="5010150" y="4959350"/>
          <p14:tracePt t="88393" x="5022850" y="4908550"/>
          <p14:tracePt t="88410" x="5048250" y="4857750"/>
          <p14:tracePt t="88427" x="5080000" y="4800600"/>
          <p14:tracePt t="88443" x="5105400" y="4768850"/>
          <p14:tracePt t="88461" x="5156200" y="4718050"/>
          <p14:tracePt t="88476" x="5207000" y="4667250"/>
          <p14:tracePt t="88495" x="5289550" y="4584700"/>
          <p14:tracePt t="88510" x="5346700" y="4540250"/>
          <p14:tracePt t="88526" x="5397500" y="4495800"/>
          <p14:tracePt t="88543" x="5448300" y="4457700"/>
          <p14:tracePt t="88560" x="5486400" y="4438650"/>
          <p14:tracePt t="88576" x="5530850" y="4425950"/>
          <p14:tracePt t="88593" x="5581650" y="4413250"/>
          <p14:tracePt t="88610" x="5619750" y="4413250"/>
          <p14:tracePt t="88628" x="5657850" y="4413250"/>
          <p14:tracePt t="88644" x="5683250" y="4413250"/>
          <p14:tracePt t="88660" x="5708650" y="4419600"/>
          <p14:tracePt t="88677" x="5727700" y="4425950"/>
          <p14:tracePt t="88694" x="5740400" y="4451350"/>
          <p14:tracePt t="88710" x="5765800" y="4483100"/>
          <p14:tracePt t="88727" x="5791200" y="4514850"/>
          <p14:tracePt t="88743" x="5810250" y="4540250"/>
          <p14:tracePt t="88761" x="5835650" y="4584700"/>
          <p14:tracePt t="88762" x="5835650" y="4591050"/>
          <p14:tracePt t="88776" x="5854700" y="4629150"/>
          <p14:tracePt t="88793" x="5880100" y="4692650"/>
          <p14:tracePt t="88796" x="5886450" y="4699000"/>
          <p14:tracePt t="88811" x="5911850" y="4768850"/>
          <p14:tracePt t="88845" x="5969000" y="4914900"/>
          <p14:tracePt t="88860" x="5988050" y="4965700"/>
          <p14:tracePt t="88877" x="6000750" y="5016500"/>
          <p14:tracePt t="88894" x="6013450" y="5060950"/>
          <p14:tracePt t="88910" x="6013450" y="5092700"/>
          <p14:tracePt t="88928" x="6013450" y="5130800"/>
          <p14:tracePt t="88943" x="6013450" y="5168900"/>
          <p14:tracePt t="88961" x="6013450" y="5207000"/>
          <p14:tracePt t="88977" x="6013450" y="5232400"/>
          <p14:tracePt t="88993" x="6013450" y="5257800"/>
          <p14:tracePt t="89010" x="6013450" y="5283200"/>
          <p14:tracePt t="89027" x="6000750" y="5308600"/>
          <p14:tracePt t="89044" x="5988050" y="5334000"/>
          <p14:tracePt t="89061" x="5969000" y="5365750"/>
          <p14:tracePt t="89077" x="5937250" y="5403850"/>
          <p14:tracePt t="89093" x="5911850" y="5435600"/>
          <p14:tracePt t="89111" x="5899150" y="5454650"/>
          <p14:tracePt t="89127" x="5892800" y="5454650"/>
          <p14:tracePt t="90199" x="5892800" y="5461000"/>
          <p14:tracePt t="90216" x="5886450" y="5461000"/>
          <p14:tracePt t="90219" x="5880100" y="5467350"/>
          <p14:tracePt t="90227" x="5835650" y="5492750"/>
          <p14:tracePt t="90244" x="5727700" y="5562600"/>
          <p14:tracePt t="90262" x="5613400" y="5619750"/>
          <p14:tracePt t="90277" x="5518150" y="5670550"/>
          <p14:tracePt t="90313" x="5416550" y="5740400"/>
          <p14:tracePt t="90316" x="5410200" y="5746750"/>
          <p14:tracePt t="90346" x="5283200" y="5816600"/>
          <p14:tracePt t="90379" x="5130800" y="5867400"/>
          <p14:tracePt t="90393" x="5086350" y="5880100"/>
          <p14:tracePt t="90410" x="5041900" y="5886450"/>
          <p14:tracePt t="90429" x="4984750" y="5886450"/>
          <p14:tracePt t="90443" x="4927600" y="5886450"/>
          <p14:tracePt t="90460" x="4845050" y="5886450"/>
          <p14:tracePt t="90477" x="4718050" y="5899150"/>
          <p14:tracePt t="90493" x="4616450" y="5905500"/>
          <p14:tracePt t="90510" x="4521200" y="5911850"/>
          <p14:tracePt t="90526" x="4445000" y="5911850"/>
          <p14:tracePt t="90543" x="4356100" y="5911850"/>
          <p14:tracePt t="90560" x="4267200" y="5911850"/>
          <p14:tracePt t="90577" x="4165600" y="5918200"/>
          <p14:tracePt t="90593" x="4070350" y="5930900"/>
          <p14:tracePt t="90610" x="3987800" y="5943600"/>
          <p14:tracePt t="90627" x="3924300" y="5949950"/>
          <p14:tracePt t="90643" x="3873500" y="5949950"/>
          <p14:tracePt t="90660" x="3829050" y="5956300"/>
          <p14:tracePt t="90678" x="3765550" y="5962650"/>
          <p14:tracePt t="90693" x="3708400" y="5962650"/>
          <p14:tracePt t="90710" x="3638550" y="5969000"/>
          <p14:tracePt t="90726" x="3556000" y="5975350"/>
          <p14:tracePt t="90743" x="3448050" y="5981700"/>
          <p14:tracePt t="90759" x="3365500" y="5981700"/>
          <p14:tracePt t="90776" x="3295650" y="5981700"/>
          <p14:tracePt t="90792" x="3244850" y="5981700"/>
          <p14:tracePt t="90810" x="3213100" y="5981700"/>
          <p14:tracePt t="90828" x="3181350" y="5981700"/>
          <p14:tracePt t="90842" x="3162300" y="5981700"/>
          <p14:tracePt t="90861" x="3136900" y="5981700"/>
          <p14:tracePt t="90876" x="3111500" y="5981700"/>
          <p14:tracePt t="90892" x="3073400" y="5988050"/>
          <p14:tracePt t="90909" x="3009900" y="5988050"/>
          <p14:tracePt t="90928" x="2933700" y="5988050"/>
          <p14:tracePt t="90943" x="2851150" y="5988050"/>
          <p14:tracePt t="90961" x="2768600" y="5988050"/>
          <p14:tracePt t="90977" x="2705100" y="5988050"/>
          <p14:tracePt t="90993" x="2641600" y="5988050"/>
          <p14:tracePt t="91010" x="2571750" y="5988050"/>
          <p14:tracePt t="91027" x="2508250" y="5988050"/>
          <p14:tracePt t="91043" x="2457450" y="5988050"/>
          <p14:tracePt t="91060" x="2406650" y="5988050"/>
          <p14:tracePt t="91077" x="2349500" y="5988050"/>
          <p14:tracePt t="91095" x="2298700" y="5988050"/>
          <p14:tracePt t="91110" x="2254250" y="5988050"/>
          <p14:tracePt t="91127" x="2190750" y="5988050"/>
          <p14:tracePt t="91143" x="2133600" y="5988050"/>
          <p14:tracePt t="91160" x="2082800" y="5988050"/>
          <p14:tracePt t="91177" x="2038350" y="5988050"/>
          <p14:tracePt t="91193" x="2006600" y="5988050"/>
          <p14:tracePt t="91210" x="1974850" y="5988050"/>
          <p14:tracePt t="91227" x="1924050" y="5988050"/>
          <p14:tracePt t="91243" x="1879600" y="5988050"/>
          <p14:tracePt t="91259" x="1835150" y="5988050"/>
          <p14:tracePt t="91276" x="1803400" y="5988050"/>
          <p14:tracePt t="91293" x="1778000" y="5988050"/>
          <p14:tracePt t="91310" x="1771650" y="5981700"/>
          <p14:tracePt t="91326" x="1752600" y="5981700"/>
          <p14:tracePt t="91344" x="1739900" y="5975350"/>
          <p14:tracePt t="91361" x="1714500" y="5969000"/>
          <p14:tracePt t="91377" x="1689100" y="5962650"/>
          <p14:tracePt t="91394" x="1670050" y="5962650"/>
          <p14:tracePt t="91411" x="1644650" y="5956300"/>
          <p14:tracePt t="91428" x="1638300" y="5949950"/>
          <p14:tracePt t="91469" x="1631950" y="5949950"/>
          <p14:tracePt t="91475" x="1631950" y="5943600"/>
          <p14:tracePt t="91480" x="1631950" y="5937250"/>
          <p14:tracePt t="91494" x="1619250" y="5924550"/>
          <p14:tracePt t="91513" x="1612900" y="5911850"/>
          <p14:tracePt t="91528" x="1606550" y="5905500"/>
          <p14:tracePt t="91544" x="1606550" y="5899150"/>
          <p14:tracePt t="91563" x="1600200" y="5899150"/>
          <p14:tracePt t="91612" x="1600200" y="5892800"/>
          <p14:tracePt t="91615" x="1593850" y="5892800"/>
          <p14:tracePt t="91637" x="1587500" y="5892800"/>
          <p14:tracePt t="91646" x="1581150" y="5892800"/>
          <p14:tracePt t="91661" x="1568450" y="5886450"/>
          <p14:tracePt t="91677" x="1562100" y="5880100"/>
          <p14:tracePt t="91694" x="1549400" y="5873750"/>
          <p14:tracePt t="91710" x="1536700" y="5867400"/>
          <p14:tracePt t="91727" x="1530350" y="5861050"/>
          <p14:tracePt t="91743" x="1524000" y="5861050"/>
          <p14:tracePt t="91767" x="1517650" y="5861050"/>
          <p14:tracePt t="91777" x="1511300" y="5854700"/>
          <p14:tracePt t="91793" x="1504950" y="5848350"/>
          <p14:tracePt t="91815" x="1504950" y="5842000"/>
          <p14:tracePt t="91829" x="1498600" y="5842000"/>
          <p14:tracePt t="91853" x="1492250" y="5842000"/>
          <p14:tracePt t="91889" x="1485900" y="5842000"/>
          <p14:tracePt t="91993" x="1485900" y="5835650"/>
          <p14:tracePt t="94471" x="1479550" y="5842000"/>
          <p14:tracePt t="94475" x="1479550" y="5854700"/>
          <p14:tracePt t="94481" x="1473200" y="5867400"/>
          <p14:tracePt t="94498" x="1466850" y="5886450"/>
          <p14:tracePt t="94515" x="1466850" y="5899150"/>
          <p14:tracePt t="94532" x="1460500" y="5905500"/>
          <p14:tracePt t="94548" x="1460500" y="5911850"/>
          <p14:tracePt t="94569" x="1454150" y="5911850"/>
          <p14:tracePt t="94663" x="1454150" y="5918200"/>
          <p14:tracePt t="94713" x="1454150" y="5924550"/>
          <p14:tracePt t="94722" x="1447800" y="5924550"/>
          <p14:tracePt t="95069" x="1441450" y="5930900"/>
          <p14:tracePt t="95213" x="1441450" y="5937250"/>
          <p14:tracePt t="95219" x="1435100" y="5937250"/>
          <p14:tracePt t="95232" x="1428750" y="5943600"/>
          <p14:tracePt t="95327" x="1422400" y="5943600"/>
          <p14:tracePt t="95339" x="1416050" y="5949950"/>
          <p14:tracePt t="95351" x="1409700" y="5949950"/>
          <p14:tracePt t="95365" x="1397000" y="5949950"/>
          <p14:tracePt t="95393" x="1397000" y="5956300"/>
          <p14:tracePt t="95401" x="1390650" y="5956300"/>
          <p14:tracePt t="95419" x="1377950" y="5956300"/>
          <p14:tracePt t="95443" x="1358900" y="5962650"/>
          <p14:tracePt t="95461" x="1339850" y="5969000"/>
          <p14:tracePt t="95477" x="1327150" y="5975350"/>
          <p14:tracePt t="95495" x="1320800" y="5975350"/>
          <p14:tracePt t="95511" x="1314450" y="5975350"/>
          <p14:tracePt t="95599" x="1314450" y="5956300"/>
          <p14:tracePt t="95603" x="1320800" y="5943600"/>
          <p14:tracePt t="95609" x="1327150" y="5930900"/>
          <p14:tracePt t="95628" x="1371600" y="5892800"/>
          <p14:tracePt t="95643" x="1447800" y="5848350"/>
          <p14:tracePt t="95660" x="1568450" y="5797550"/>
          <p14:tracePt t="95677" x="1727200" y="5740400"/>
          <p14:tracePt t="95693" x="1816100" y="5708650"/>
          <p14:tracePt t="95710" x="1835150" y="5702300"/>
          <p14:tracePt t="95727" x="1841500" y="5702300"/>
          <p14:tracePt t="95801" x="1835150" y="5702300"/>
          <p14:tracePt t="95806" x="1822450" y="5702300"/>
          <p14:tracePt t="95828" x="1758950" y="5721350"/>
          <p14:tracePt t="95829" x="1752600" y="5727700"/>
          <p14:tracePt t="95844" x="1689100" y="5753100"/>
          <p14:tracePt t="95861" x="1612900" y="5791200"/>
          <p14:tracePt t="95876" x="1562100" y="5803900"/>
          <p14:tracePt t="95893" x="1511300" y="5816600"/>
          <p14:tracePt t="95910" x="1466850" y="5816600"/>
          <p14:tracePt t="95926" x="1422400" y="5822950"/>
          <p14:tracePt t="95943" x="1365250" y="5822950"/>
          <p14:tracePt t="95961" x="1295400" y="5822950"/>
          <p14:tracePt t="95977" x="1225550" y="5810250"/>
          <p14:tracePt t="95993" x="1162050" y="5797550"/>
          <p14:tracePt t="96011" x="1098550" y="5784850"/>
          <p14:tracePt t="96027" x="1054100" y="5772150"/>
          <p14:tracePt t="96043" x="1028700" y="5765800"/>
          <p14:tracePt t="96061" x="1003300" y="5746750"/>
          <p14:tracePt t="96077" x="977900" y="5715000"/>
          <p14:tracePt t="96094" x="933450" y="5645150"/>
          <p14:tracePt t="96110" x="882650" y="5575300"/>
          <p14:tracePt t="96126" x="831850" y="5505450"/>
          <p14:tracePt t="96144" x="793750" y="5461000"/>
          <p14:tracePt t="96161" x="781050" y="5416550"/>
          <p14:tracePt t="96177" x="768350" y="5365750"/>
          <p14:tracePt t="96193" x="768350" y="5295900"/>
          <p14:tracePt t="96211" x="768350" y="5187950"/>
          <p14:tracePt t="96226" x="768350" y="5099050"/>
          <p14:tracePt t="96243" x="787400" y="4997450"/>
          <p14:tracePt t="96260" x="800100" y="4908550"/>
          <p14:tracePt t="96277" x="825500" y="4800600"/>
          <p14:tracePt t="96293" x="857250" y="4711700"/>
          <p14:tracePt t="96309" x="901700" y="4610100"/>
          <p14:tracePt t="96327" x="965200" y="4521200"/>
          <p14:tracePt t="96329" x="971550" y="4508500"/>
          <p14:tracePt t="96344" x="1035050" y="4445000"/>
          <p14:tracePt t="96359" x="1149350" y="4368800"/>
          <p14:tracePt t="96377" x="1314450" y="4286250"/>
          <p14:tracePt t="96393" x="1485900" y="4241800"/>
          <p14:tracePt t="96410" x="1644650" y="4203700"/>
          <p14:tracePt t="96426" x="1758950" y="4171950"/>
          <p14:tracePt t="96442" x="1847850" y="4146550"/>
          <p14:tracePt t="96459" x="1911350" y="4127500"/>
          <p14:tracePt t="96476" x="1968500" y="4114800"/>
          <p14:tracePt t="96493" x="2044700" y="4108450"/>
          <p14:tracePt t="96509" x="2127250" y="4108450"/>
          <p14:tracePt t="96526" x="2209800" y="4108450"/>
          <p14:tracePt t="96542" x="2298700" y="4108450"/>
          <p14:tracePt t="96559" x="2355850" y="4127500"/>
          <p14:tracePt t="96576" x="2400300" y="4146550"/>
          <p14:tracePt t="96593" x="2451100" y="4178300"/>
          <p14:tracePt t="96609" x="2501900" y="4216400"/>
          <p14:tracePt t="96627" x="2565400" y="4260850"/>
          <p14:tracePt t="96643" x="2622550" y="4311650"/>
          <p14:tracePt t="96660" x="2667000" y="4368800"/>
          <p14:tracePt t="96676" x="2705100" y="4419600"/>
          <p14:tracePt t="96693" x="2736850" y="4495800"/>
          <p14:tracePt t="96710" x="2768600" y="4565650"/>
          <p14:tracePt t="96728" x="2794000" y="4629150"/>
          <p14:tracePt t="96743" x="2813050" y="4679950"/>
          <p14:tracePt t="96760" x="2819400" y="4711700"/>
          <p14:tracePt t="96778" x="2825750" y="4749800"/>
          <p14:tracePt t="96793" x="2825750" y="4787900"/>
          <p14:tracePt t="96810" x="2832100" y="4832350"/>
          <p14:tracePt t="96826" x="2832100" y="4883150"/>
          <p14:tracePt t="96829" x="2838450" y="4889500"/>
          <p14:tracePt t="96843" x="2838450" y="4933950"/>
          <p14:tracePt t="96860" x="2838450" y="4978400"/>
          <p14:tracePt t="96876" x="2825750" y="5041900"/>
          <p14:tracePt t="96893" x="2813050" y="5111750"/>
          <p14:tracePt t="96910" x="2794000" y="5175250"/>
          <p14:tracePt t="96926" x="2781300" y="5226050"/>
          <p14:tracePt t="96944" x="2774950" y="5276850"/>
          <p14:tracePt t="96961" x="2762250" y="5314950"/>
          <p14:tracePt t="96976" x="2743200" y="5359400"/>
          <p14:tracePt t="96993" x="2711450" y="5422900"/>
          <p14:tracePt t="97009" x="2679700" y="5473700"/>
          <p14:tracePt t="97027" x="2647950" y="5524500"/>
          <p14:tracePt t="97044" x="2622550" y="5556250"/>
          <p14:tracePt t="97060" x="2584450" y="5600700"/>
          <p14:tracePt t="97077" x="2533650" y="5645150"/>
          <p14:tracePt t="97093" x="2482850" y="5689600"/>
          <p14:tracePt t="97110" x="2425700" y="5727700"/>
          <p14:tracePt t="97127" x="2362200" y="5765800"/>
          <p14:tracePt t="97143" x="2311400" y="5791200"/>
          <p14:tracePt t="97160" x="2260600" y="5816600"/>
          <p14:tracePt t="97176" x="2197100" y="5835650"/>
          <p14:tracePt t="97193" x="2133600" y="5861050"/>
          <p14:tracePt t="97210" x="2070100" y="5873750"/>
          <p14:tracePt t="97226" x="2032000" y="5880100"/>
          <p14:tracePt t="97243" x="2012950" y="5880100"/>
          <p14:tracePt t="97368" x="2006600" y="5880100"/>
          <p14:tracePt t="97373" x="1993900" y="5873750"/>
          <p14:tracePt t="97377" x="1987550" y="5867400"/>
          <p14:tracePt t="97394" x="1962150" y="5842000"/>
          <p14:tracePt t="97411" x="1930400" y="5816600"/>
          <p14:tracePt t="97427" x="1905000" y="5803900"/>
          <p14:tracePt t="97443" x="1885950" y="5791200"/>
          <p14:tracePt t="97460" x="1847850" y="5778500"/>
          <p14:tracePt t="97477" x="1803400" y="5772150"/>
          <p14:tracePt t="97494" x="1765300" y="5765800"/>
          <p14:tracePt t="97511" x="1701800" y="5759450"/>
          <p14:tracePt t="97526" x="1651000" y="5746750"/>
          <p14:tracePt t="97543" x="1587500" y="5740400"/>
          <p14:tracePt t="97560" x="1543050" y="5734050"/>
          <p14:tracePt t="97577" x="1511300" y="5727700"/>
          <p14:tracePt t="97592" x="1498600" y="5721350"/>
          <p14:tracePt t="97611" x="1492250" y="5721350"/>
          <p14:tracePt t="97637" x="1492250" y="5715000"/>
          <p14:tracePt t="97646" x="1492250" y="5702300"/>
          <p14:tracePt t="97661" x="1504950" y="5689600"/>
          <p14:tracePt t="97677" x="1543050" y="5670550"/>
          <p14:tracePt t="97694" x="1631950" y="5645150"/>
          <p14:tracePt t="97710" x="1797050" y="5619750"/>
          <p14:tracePt t="97727" x="2012950" y="5594350"/>
          <p14:tracePt t="97743" x="2241550" y="5575300"/>
          <p14:tracePt t="97760" x="2470150" y="5562600"/>
          <p14:tracePt t="97777" x="2711450" y="5556250"/>
          <p14:tracePt t="97793" x="2882900" y="5556250"/>
          <p14:tracePt t="97810" x="3022600" y="5556250"/>
          <p14:tracePt t="97827" x="3136900" y="5556250"/>
          <p14:tracePt t="97829" x="3143250" y="5556250"/>
          <p14:tracePt t="97844" x="3200400" y="5556250"/>
          <p14:tracePt t="97861" x="3225800" y="5556250"/>
          <p14:tracePt t="97877" x="3232150" y="5556250"/>
          <p14:tracePt t="97894" x="3238500" y="5556250"/>
          <p14:tracePt t="97911" x="3251200" y="5556250"/>
          <p14:tracePt t="97927" x="3263900" y="5556250"/>
          <p14:tracePt t="97944" x="3289300" y="5549900"/>
          <p14:tracePt t="97960" x="3314700" y="5549900"/>
          <p14:tracePt t="97976" x="3340100" y="5549900"/>
          <p14:tracePt t="97993" x="3365500" y="5549900"/>
          <p14:tracePt t="98010" x="3397250" y="5549900"/>
          <p14:tracePt t="98028" x="3429000" y="5549900"/>
          <p14:tracePt t="98044" x="3473450" y="5549900"/>
          <p14:tracePt t="98062" x="3505200" y="5549900"/>
          <p14:tracePt t="98063" x="3511550" y="5549900"/>
          <p14:tracePt t="98077" x="3530600" y="5549900"/>
          <p14:tracePt t="98093" x="3549650" y="5549900"/>
          <p14:tracePt t="98110" x="3562350" y="5556250"/>
          <p14:tracePt t="98128" x="3568700" y="5556250"/>
          <p14:tracePt t="98143" x="3575050" y="5556250"/>
          <p14:tracePt t="98161" x="3587750" y="5556250"/>
          <p14:tracePt t="98179" x="3606800" y="5556250"/>
          <p14:tracePt t="98193" x="3632200" y="5556250"/>
          <p14:tracePt t="98212" x="3676650" y="5562600"/>
          <p14:tracePt t="98212" x="3683000" y="5562600"/>
          <p14:tracePt t="98227" x="3721100" y="5568950"/>
          <p14:tracePt t="98243" x="3746500" y="5568950"/>
          <p14:tracePt t="98261" x="3778250" y="5568950"/>
          <p14:tracePt t="98277" x="3790950" y="5568950"/>
          <p14:tracePt t="98293" x="3797300" y="5568950"/>
          <p14:tracePt t="98310" x="3803650" y="5568950"/>
          <p14:tracePt t="98327" x="3810000" y="5568950"/>
          <p14:tracePt t="98344" x="3822700" y="5575300"/>
          <p14:tracePt t="98360" x="3841750" y="5575300"/>
          <p14:tracePt t="98378" x="3860800" y="5575300"/>
          <p14:tracePt t="98394" x="3879850" y="5575300"/>
          <p14:tracePt t="98410" x="3898900" y="5575300"/>
          <p14:tracePt t="98428" x="3917950" y="5568950"/>
          <p14:tracePt t="98443" x="3943350" y="5562600"/>
          <p14:tracePt t="98461" x="3975100" y="5549900"/>
          <p14:tracePt t="98476" x="3994150" y="5543550"/>
          <p14:tracePt t="98493" x="4013200" y="5543550"/>
          <p14:tracePt t="98511" x="4025900" y="5537200"/>
          <p14:tracePt t="98527" x="4032250" y="5537200"/>
          <p14:tracePt t="98543" x="4038600" y="5537200"/>
          <p14:tracePt t="98561" x="4044950" y="5530850"/>
          <p14:tracePt t="98578" x="4051300" y="5530850"/>
          <p14:tracePt t="98593" x="4057650" y="5530850"/>
          <p14:tracePt t="98610" x="4064000" y="5524500"/>
          <p14:tracePt t="98627" x="4070350" y="5524500"/>
          <p14:tracePt t="98649" x="4076700" y="5524500"/>
          <p14:tracePt t="98661" x="4083050" y="5524500"/>
          <p14:tracePt t="98677" x="4095750" y="5524500"/>
          <p14:tracePt t="98694" x="4108450" y="5524500"/>
          <p14:tracePt t="98711" x="4127500" y="5524500"/>
          <p14:tracePt t="98727" x="4140200" y="5524500"/>
          <p14:tracePt t="98743" x="4146550" y="5524500"/>
          <p14:tracePt t="98760" x="4152900" y="5524500"/>
          <p14:tracePt t="98777" x="4159250" y="5524500"/>
          <p14:tracePt t="98794" x="4165600" y="5524500"/>
          <p14:tracePt t="98810" x="4171950" y="5524500"/>
          <p14:tracePt t="98827" x="4184650" y="5524500"/>
          <p14:tracePt t="98962" x="4191000" y="5524500"/>
          <p14:tracePt t="98968" x="4191000" y="5530850"/>
          <p14:tracePt t="98976" x="4203700" y="5530850"/>
          <p14:tracePt t="98995" x="4222750" y="5537200"/>
          <p14:tracePt t="99011" x="4241800" y="5543550"/>
          <p14:tracePt t="99027" x="4254500" y="5549900"/>
          <p14:tracePt t="99043" x="4267200" y="5556250"/>
          <p14:tracePt t="99062" x="4286250" y="5556250"/>
          <p14:tracePt t="99077" x="4305300" y="5562600"/>
          <p14:tracePt t="99094" x="4324350" y="5568950"/>
          <p14:tracePt t="99111" x="4343400" y="5568950"/>
          <p14:tracePt t="99128" x="4362450" y="5568950"/>
          <p14:tracePt t="99144" x="4381500" y="5575300"/>
          <p14:tracePt t="99161" x="4406900" y="5575300"/>
          <p14:tracePt t="99176" x="4425950" y="5581650"/>
          <p14:tracePt t="99193" x="4457700" y="5581650"/>
          <p14:tracePt t="99212" x="4489450" y="5588000"/>
          <p14:tracePt t="99227" x="4508500" y="5588000"/>
          <p14:tracePt t="99244" x="4533900" y="5588000"/>
          <p14:tracePt t="99261" x="4565650" y="5594350"/>
          <p14:tracePt t="99276" x="4584700" y="5594350"/>
          <p14:tracePt t="99293" x="4610100" y="5594350"/>
          <p14:tracePt t="99311" x="4635500" y="5600700"/>
          <p14:tracePt t="99328" x="4660900" y="5600700"/>
          <p14:tracePt t="99343" x="4673600" y="5600700"/>
          <p14:tracePt t="99361" x="4686300" y="5600700"/>
          <p14:tracePt t="99377" x="4699000" y="5600700"/>
          <p14:tracePt t="99394" x="4705350" y="5600700"/>
          <p14:tracePt t="99410" x="4711700" y="5600700"/>
          <p14:tracePt t="99428" x="4718050" y="5607050"/>
          <p14:tracePt t="99443" x="4724400" y="5607050"/>
          <p14:tracePt t="99495" x="4730750" y="5607050"/>
          <p14:tracePt t="99541" x="4737100" y="5607050"/>
          <p14:tracePt t="99555" x="4743450" y="5607050"/>
          <p14:tracePt t="99586" x="4749800" y="5607050"/>
          <p14:tracePt t="100400" x="4743450" y="5607050"/>
          <p14:tracePt t="100403" x="4737100" y="5607050"/>
          <p14:tracePt t="100422" x="4705350" y="5619750"/>
          <p14:tracePt t="100439" x="4686300" y="5626100"/>
          <p14:tracePt t="100453" x="4679950" y="5626100"/>
          <p14:tracePt t="100490" x="4648200" y="5632450"/>
          <p14:tracePt t="100506" x="4616450" y="5645150"/>
          <p14:tracePt t="100524" x="4578350" y="5651500"/>
          <p14:tracePt t="100543" x="4565650" y="5657850"/>
          <p14:tracePt t="100563" x="4559300" y="5657850"/>
          <p14:tracePt t="100577" x="4552950" y="5664200"/>
          <p14:tracePt t="100595" x="4527550" y="5670550"/>
          <p14:tracePt t="100611" x="4495800" y="5689600"/>
          <p14:tracePt t="100626" x="4470400" y="5695950"/>
          <p14:tracePt t="100643" x="4432300" y="5708650"/>
          <p14:tracePt t="100660" x="4413250" y="5708650"/>
          <p14:tracePt t="100677" x="4406900" y="5715000"/>
          <p14:tracePt t="100694" x="4394200" y="5715000"/>
          <p14:tracePt t="100711" x="4349750" y="5715000"/>
          <p14:tracePt t="100726" x="4292600" y="5721350"/>
          <p14:tracePt t="100743" x="4191000" y="5727700"/>
          <p14:tracePt t="100760" x="4102100" y="5734050"/>
          <p14:tracePt t="100776" x="4044950" y="5740400"/>
          <p14:tracePt t="100793" x="4006850" y="5740400"/>
          <p14:tracePt t="100810" x="3968750" y="5746750"/>
          <p14:tracePt t="100826" x="3911600" y="5746750"/>
          <p14:tracePt t="100829" x="3892550" y="5746750"/>
          <p14:tracePt t="100843" x="3816350" y="5746750"/>
          <p14:tracePt t="100860" x="3702050" y="5746750"/>
          <p14:tracePt t="100876" x="3594100" y="5746750"/>
          <p14:tracePt t="100893" x="3498850" y="5746750"/>
          <p14:tracePt t="100910" x="3429000" y="5753100"/>
          <p14:tracePt t="100927" x="3346450" y="5753100"/>
          <p14:tracePt t="100944" x="3270250" y="5753100"/>
          <p14:tracePt t="100961" x="3194050" y="5753100"/>
          <p14:tracePt t="100977" x="3143250" y="5753100"/>
          <p14:tracePt t="100993" x="3098800" y="5753100"/>
          <p14:tracePt t="101010" x="3048000" y="5753100"/>
          <p14:tracePt t="101026" x="2984500" y="5746750"/>
          <p14:tracePt t="101043" x="2889250" y="5740400"/>
          <p14:tracePt t="101059" x="2794000" y="5727700"/>
          <p14:tracePt t="101076" x="2711450" y="5721350"/>
          <p14:tracePt t="101093" x="2647950" y="5715000"/>
          <p14:tracePt t="101110" x="2609850" y="5708650"/>
          <p14:tracePt t="101126" x="2584450" y="5702300"/>
          <p14:tracePt t="101144" x="2571750" y="5702300"/>
          <p14:tracePt t="101162" x="2565400" y="5695950"/>
          <p14:tracePt t="101178" x="2546350" y="5695950"/>
          <p14:tracePt t="101193" x="2520950" y="5695950"/>
          <p14:tracePt t="101210" x="2501900" y="5695950"/>
          <p14:tracePt t="101227" x="2476500" y="5695950"/>
          <p14:tracePt t="101243" x="2470150" y="5708650"/>
          <p14:tracePt t="101261" x="2457450" y="5740400"/>
          <p14:tracePt t="101277" x="2451100" y="5765800"/>
          <p14:tracePt t="101292" x="2444750" y="5791200"/>
          <p14:tracePt t="101309" x="2444750" y="5835650"/>
          <p14:tracePt t="101326" x="2451100" y="5861050"/>
          <p14:tracePt t="101329" x="2457450" y="5867400"/>
          <p14:tracePt t="101343" x="2470150" y="5886450"/>
          <p14:tracePt t="101360" x="2482850" y="5899150"/>
          <p14:tracePt t="101376" x="2489200" y="5911850"/>
          <p14:tracePt t="101393" x="2514600" y="5924550"/>
          <p14:tracePt t="101409" x="2546350" y="5930900"/>
          <p14:tracePt t="101427" x="2609850" y="5949950"/>
          <p14:tracePt t="101443" x="2705100" y="5962650"/>
          <p14:tracePt t="101460" x="2819400" y="5981700"/>
          <p14:tracePt t="101476" x="2965450" y="6000750"/>
          <p14:tracePt t="101493" x="3187700" y="6026150"/>
          <p14:tracePt t="101510" x="3409950" y="6051550"/>
          <p14:tracePt t="101527" x="3676650" y="6070600"/>
          <p14:tracePt t="101543" x="3911600" y="6083300"/>
          <p14:tracePt t="101559" x="4108450" y="6089650"/>
          <p14:tracePt t="101577" x="4286250" y="6089650"/>
          <p14:tracePt t="101593" x="4419600" y="6096000"/>
          <p14:tracePt t="101610" x="4527550" y="6096000"/>
          <p14:tracePt t="101627" x="4648200" y="6096000"/>
          <p14:tracePt t="101643" x="4749800" y="6096000"/>
          <p14:tracePt t="101660" x="4851400" y="6096000"/>
          <p14:tracePt t="101677" x="4965700" y="6096000"/>
          <p14:tracePt t="101693" x="5048250" y="6096000"/>
          <p14:tracePt t="101710" x="5118100" y="6096000"/>
          <p14:tracePt t="101727" x="5168900" y="6096000"/>
          <p14:tracePt t="101743" x="5200650" y="6096000"/>
          <p14:tracePt t="101760" x="5232400" y="6083300"/>
          <p14:tracePt t="101777" x="5270500" y="6076950"/>
          <p14:tracePt t="101793" x="5302250" y="6076950"/>
          <p14:tracePt t="101811" x="5340350" y="6070600"/>
          <p14:tracePt t="101827" x="5378450" y="6070600"/>
          <p14:tracePt t="101843" x="5410200" y="6064250"/>
          <p14:tracePt t="101860" x="5429250" y="6057900"/>
          <p14:tracePt t="101876" x="5448300" y="6051550"/>
          <p14:tracePt t="101894" x="5467350" y="6051550"/>
          <p14:tracePt t="101911" x="5486400" y="6045200"/>
          <p14:tracePt t="101928" x="5511800" y="6038850"/>
          <p14:tracePt t="101944" x="5537200" y="6026150"/>
          <p14:tracePt t="101961" x="5562600" y="6013450"/>
          <p14:tracePt t="101977" x="5588000" y="5994400"/>
          <p14:tracePt t="101993" x="5607050" y="5981700"/>
          <p14:tracePt t="102010" x="5613400" y="5969000"/>
          <p14:tracePt t="102027" x="5626100" y="5949950"/>
          <p14:tracePt t="102043" x="5638800" y="5937250"/>
          <p14:tracePt t="102061" x="5651500" y="5918200"/>
          <p14:tracePt t="102077" x="5664200" y="5905500"/>
          <p14:tracePt t="102094" x="5670550" y="5886450"/>
          <p14:tracePt t="102110" x="5683250" y="5867400"/>
          <p14:tracePt t="102126" x="5695950" y="5835650"/>
          <p14:tracePt t="102144" x="5708650" y="5810250"/>
          <p14:tracePt t="102160" x="5715000" y="5778500"/>
          <p14:tracePt t="102177" x="5727700" y="5746750"/>
          <p14:tracePt t="102194" x="5740400" y="5721350"/>
          <p14:tracePt t="102210" x="5746750" y="5695950"/>
          <p14:tracePt t="102226" x="5746750" y="5689600"/>
          <p14:tracePt t="102243" x="5753100" y="5683250"/>
          <p14:tracePt t="105959" x="5740400" y="5676900"/>
          <p14:tracePt t="105964" x="5727700" y="5676900"/>
          <p14:tracePt t="105978" x="5670550" y="5664200"/>
          <p14:tracePt t="105995" x="5619750" y="5657850"/>
          <p14:tracePt t="105996" x="5613400" y="5657850"/>
          <p14:tracePt t="106010" x="5588000" y="5651500"/>
          <p14:tracePt t="106027" x="5575300" y="5651500"/>
          <p14:tracePt t="106297" x="5568950" y="5651500"/>
          <p14:tracePt t="106306" x="5562600" y="5657850"/>
          <p14:tracePt t="106311" x="5556250" y="5664200"/>
          <p14:tracePt t="106329" x="5543550" y="5702300"/>
          <p14:tracePt t="106333" x="5537200" y="5708650"/>
          <p14:tracePt t="106341" x="5530850" y="5721350"/>
          <p14:tracePt t="106379" x="5505450" y="5791200"/>
          <p14:tracePt t="106411" x="5492750" y="5822950"/>
          <p14:tracePt t="106446" x="5461000" y="5861050"/>
          <p14:tracePt t="106460" x="5454650" y="5873750"/>
          <p14:tracePt t="106477" x="5435600" y="5892800"/>
          <p14:tracePt t="106494" x="5422900" y="5905500"/>
          <p14:tracePt t="106509" x="5403850" y="5918200"/>
          <p14:tracePt t="106526" x="5384800" y="5924550"/>
          <p14:tracePt t="106543" x="5359400" y="5930900"/>
          <p14:tracePt t="106560" x="5346700" y="5937250"/>
          <p14:tracePt t="106575" x="5334000" y="5943600"/>
          <p14:tracePt t="106594" x="5302250" y="5949950"/>
          <p14:tracePt t="106610" x="5251450" y="5956300"/>
          <p14:tracePt t="106628" x="5181600" y="5981700"/>
          <p14:tracePt t="106644" x="5118100" y="5988050"/>
          <p14:tracePt t="106661" x="5073650" y="5994400"/>
          <p14:tracePt t="106677" x="5041900" y="6000750"/>
          <p14:tracePt t="106694" x="5003800" y="6007100"/>
          <p14:tracePt t="106711" x="4959350" y="6019800"/>
          <p14:tracePt t="106727" x="4908550" y="6026150"/>
          <p14:tracePt t="106743" x="4838700" y="6026150"/>
          <p14:tracePt t="106759" x="4756150" y="6026150"/>
          <p14:tracePt t="106777" x="4660900" y="6026150"/>
          <p14:tracePt t="106793" x="4572000" y="6026150"/>
          <p14:tracePt t="106810" x="4502150" y="6026150"/>
          <p14:tracePt t="106828" x="4425950" y="6026150"/>
          <p14:tracePt t="106843" x="4343400" y="6019800"/>
          <p14:tracePt t="106860" x="4260850" y="6019800"/>
          <p14:tracePt t="106876" x="4152900" y="6019800"/>
          <p14:tracePt t="106893" x="4032250" y="6019800"/>
          <p14:tracePt t="106909" x="3917950" y="6013450"/>
          <p14:tracePt t="106926" x="3810000" y="6007100"/>
          <p14:tracePt t="106943" x="3708400" y="6007100"/>
          <p14:tracePt t="106960" x="3613150" y="6007100"/>
          <p14:tracePt t="106977" x="3524250" y="6007100"/>
          <p14:tracePt t="106993" x="3429000" y="6007100"/>
          <p14:tracePt t="107009" x="3340100" y="6007100"/>
          <p14:tracePt t="107026" x="3244850" y="6007100"/>
          <p14:tracePt t="107043" x="3143250" y="6000750"/>
          <p14:tracePt t="107060" x="3048000" y="6000750"/>
          <p14:tracePt t="107076" x="2965450" y="5994400"/>
          <p14:tracePt t="107093" x="2870200" y="5988050"/>
          <p14:tracePt t="107110" x="2800350" y="5975350"/>
          <p14:tracePt t="107126" x="2736850" y="5962650"/>
          <p14:tracePt t="107143" x="2660650" y="5956300"/>
          <p14:tracePt t="107159" x="2590800" y="5949950"/>
          <p14:tracePt t="107176" x="2520950" y="5943600"/>
          <p14:tracePt t="107193" x="2444750" y="5937250"/>
          <p14:tracePt t="107209" x="2387600" y="5930900"/>
          <p14:tracePt t="107225" x="2317750" y="5924550"/>
          <p14:tracePt t="107243" x="2241550" y="5918200"/>
          <p14:tracePt t="107260" x="2165350" y="5899150"/>
          <p14:tracePt t="107277" x="2089150" y="5886450"/>
          <p14:tracePt t="107293" x="2012950" y="5867400"/>
          <p14:tracePt t="107310" x="1955800" y="5861050"/>
          <p14:tracePt t="107327" x="1911350" y="5854700"/>
          <p14:tracePt t="107345" x="1885950" y="5854700"/>
          <p14:tracePt t="107361" x="1873250" y="5854700"/>
          <p14:tracePt t="107381" x="1873250" y="5848350"/>
          <p14:tracePt t="107439" x="1873250" y="5842000"/>
          <p14:tracePt t="107449" x="1873250" y="5835650"/>
          <p14:tracePt t="107459" x="1873250" y="5829300"/>
          <p14:tracePt t="107464" x="1879600" y="5829300"/>
          <p14:tracePt t="107477" x="1885950" y="5822950"/>
          <p14:tracePt t="107495" x="1898650" y="5816600"/>
          <p14:tracePt t="107511" x="1905000" y="5810250"/>
          <p14:tracePt t="107527" x="1911350" y="5810250"/>
          <p14:tracePt t="107544" x="1917700" y="5803900"/>
          <p14:tracePt t="107562" x="1936750" y="5791200"/>
          <p14:tracePt t="107578" x="1949450" y="5778500"/>
          <p14:tracePt t="107594" x="1962150" y="5772150"/>
          <p14:tracePt t="107611" x="1974850" y="5765800"/>
          <p14:tracePt t="107661" x="1981200" y="5765800"/>
          <p14:tracePt t="107673" x="1987550" y="5765800"/>
          <p14:tracePt t="107689" x="1987550" y="5759450"/>
          <p14:tracePt t="107721" x="1993900" y="5759450"/>
          <p14:tracePt t="107733" x="2000250" y="5759450"/>
          <p14:tracePt t="107738" x="2006600" y="5759450"/>
          <p14:tracePt t="107746" x="2012950" y="5759450"/>
          <p14:tracePt t="107761" x="2025650" y="5759450"/>
          <p14:tracePt t="107777" x="2044700" y="5759450"/>
          <p14:tracePt t="107793" x="2063750" y="5759450"/>
          <p14:tracePt t="107812" x="2101850" y="5759450"/>
          <p14:tracePt t="107813" x="2108200" y="5759450"/>
          <p14:tracePt t="107828" x="2152650" y="5765800"/>
          <p14:tracePt t="107831" x="2165350" y="5765800"/>
          <p14:tracePt t="107843" x="2222500" y="5765800"/>
          <p14:tracePt t="107861" x="2324100" y="5765800"/>
          <p14:tracePt t="107877" x="2419350" y="5765800"/>
          <p14:tracePt t="107893" x="2501900" y="5765800"/>
          <p14:tracePt t="107910" x="2540000" y="5765800"/>
          <p14:tracePt t="107927" x="2552700" y="5765800"/>
          <p14:tracePt t="108003" x="2559050" y="5765800"/>
          <p14:tracePt t="108008" x="2565400" y="5765800"/>
          <p14:tracePt t="108014" x="2571750" y="5765800"/>
          <p14:tracePt t="108027" x="2584450" y="5753100"/>
          <p14:tracePt t="108043" x="2603500" y="5740400"/>
          <p14:tracePt t="108060" x="2622550" y="5734050"/>
          <p14:tracePt t="108077" x="2635250" y="5727700"/>
          <p14:tracePt t="108093" x="2641600" y="5727700"/>
          <p14:tracePt t="108255" x="2641600" y="5721350"/>
          <p14:tracePt t="108271" x="2641600" y="5715000"/>
          <p14:tracePt t="108279" x="2641600" y="5708650"/>
          <p14:tracePt t="108282" x="2635250" y="5708650"/>
          <p14:tracePt t="108316" x="2635250" y="5702300"/>
          <p14:tracePt t="108323" x="2641600" y="5695950"/>
          <p14:tracePt t="108326" x="2641600" y="5689600"/>
          <p14:tracePt t="108343" x="2686050" y="5645150"/>
          <p14:tracePt t="108360" x="2794000" y="5562600"/>
          <p14:tracePt t="108376" x="3003550" y="5441950"/>
          <p14:tracePt t="108393" x="3365500" y="5295900"/>
          <p14:tracePt t="108410" x="3765550" y="5162550"/>
          <p14:tracePt t="108427" x="4279900" y="5010150"/>
          <p14:tracePt t="108443" x="4705350" y="4876800"/>
          <p14:tracePt t="108460" x="5073650" y="4743450"/>
          <p14:tracePt t="108477" x="5384800" y="4616450"/>
          <p14:tracePt t="108493" x="5607050" y="4521200"/>
          <p14:tracePt t="108510" x="5778500" y="4419600"/>
          <p14:tracePt t="108527" x="5924550" y="4324350"/>
          <p14:tracePt t="108543" x="6000750" y="4248150"/>
          <p14:tracePt t="108560" x="6076950" y="4184650"/>
          <p14:tracePt t="108577" x="6146800" y="4095750"/>
          <p14:tracePt t="108593" x="6203950" y="4019550"/>
          <p14:tracePt t="108611" x="6273800" y="3917950"/>
          <p14:tracePt t="108627" x="6343650" y="3803650"/>
          <p14:tracePt t="108642" x="6419850" y="3657600"/>
          <p14:tracePt t="108661" x="6508750" y="3397250"/>
          <p14:tracePt t="108677" x="6553200" y="3225800"/>
          <p14:tracePt t="108693" x="6572250" y="3124200"/>
          <p14:tracePt t="108710" x="6578600" y="3048000"/>
          <p14:tracePt t="108727" x="6584950" y="2965450"/>
          <p14:tracePt t="108744" x="6584950" y="2908300"/>
          <p14:tracePt t="108761" x="6584950" y="2832100"/>
          <p14:tracePt t="108777" x="6584950" y="2774950"/>
          <p14:tracePt t="108793" x="6591300" y="2717800"/>
          <p14:tracePt t="108810" x="6604000" y="2673350"/>
          <p14:tracePt t="108827" x="6616700" y="2628900"/>
          <p14:tracePt t="108831" x="6616700" y="2616200"/>
          <p14:tracePt t="108843" x="6629400" y="2597150"/>
          <p14:tracePt t="108861" x="6661150" y="2540000"/>
          <p14:tracePt t="108877" x="6686550" y="2501900"/>
          <p14:tracePt t="108893" x="6705600" y="2482850"/>
          <p14:tracePt t="108912" x="6743700" y="2476500"/>
          <p14:tracePt t="108927" x="6775450" y="2470150"/>
          <p14:tracePt t="108943" x="6826250" y="2470150"/>
          <p14:tracePt t="108962" x="6908800" y="2470150"/>
          <p14:tracePt t="108976" x="6991350" y="2476500"/>
          <p14:tracePt t="108993" x="7124700" y="2482850"/>
          <p14:tracePt t="109011" x="7277100" y="2482850"/>
          <p14:tracePt t="109027" x="7410450" y="2482850"/>
          <p14:tracePt t="109043" x="7543800" y="2482850"/>
          <p14:tracePt t="109061" x="7696200" y="2476500"/>
          <p14:tracePt t="109077" x="7823200" y="2470150"/>
          <p14:tracePt t="109093" x="7956550" y="2463800"/>
          <p14:tracePt t="109110" x="8077200" y="2457450"/>
          <p14:tracePt t="109126" x="8178800" y="2451100"/>
          <p14:tracePt t="109143" x="8261350" y="2444750"/>
          <p14:tracePt t="109160" x="8286750" y="2444750"/>
          <p14:tracePt t="109233" x="8274050" y="2451100"/>
          <p14:tracePt t="109238" x="8255000" y="2457450"/>
          <p14:tracePt t="109244" x="8223250" y="2476500"/>
          <p14:tracePt t="109261" x="8058150" y="2533650"/>
          <p14:tracePt t="109277" x="7816850" y="2603500"/>
          <p14:tracePt t="109293" x="7537450" y="2698750"/>
          <p14:tracePt t="109309" x="7264400" y="2800350"/>
          <p14:tracePt t="109327" x="6972300" y="2901950"/>
          <p14:tracePt t="109329" x="6940550" y="2914650"/>
          <p14:tracePt t="109343" x="6756400" y="2978150"/>
          <p14:tracePt t="109360" x="6559550" y="3054350"/>
          <p14:tracePt t="109377" x="6362700" y="3136900"/>
          <p14:tracePt t="109393" x="6248400" y="3187700"/>
          <p14:tracePt t="109411" x="6184900" y="3225800"/>
          <p14:tracePt t="109426" x="6172200" y="3232150"/>
          <p14:tracePt t="109492" x="6172200" y="3238500"/>
          <p14:tracePt t="109497" x="6178550" y="3238500"/>
          <p14:tracePt t="109511" x="6242050" y="3244850"/>
          <p14:tracePt t="109527" x="6350000" y="3263900"/>
          <p14:tracePt t="109543" x="6515100" y="3289300"/>
          <p14:tracePt t="109561" x="6750050" y="3321050"/>
          <p14:tracePt t="109576" x="6940550" y="3340100"/>
          <p14:tracePt t="109594" x="7200900" y="3365500"/>
          <p14:tracePt t="109612" x="7423150" y="3365500"/>
          <p14:tracePt t="109613" x="7442200" y="3371850"/>
          <p14:tracePt t="109627" x="7594600" y="3371850"/>
          <p14:tracePt t="109644" x="7753350" y="3371850"/>
          <p14:tracePt t="109662" x="7893050" y="3371850"/>
          <p14:tracePt t="109663" x="7912100" y="3371850"/>
          <p14:tracePt t="109677" x="8001000" y="3365500"/>
          <p14:tracePt t="109693" x="8083550" y="3359150"/>
          <p14:tracePt t="109711" x="8166100" y="3359150"/>
          <p14:tracePt t="109726" x="8235950" y="3359150"/>
          <p14:tracePt t="109744" x="8324850" y="3352800"/>
          <p14:tracePt t="109759" x="8401050" y="3346450"/>
          <p14:tracePt t="109775" x="8483600" y="3340100"/>
          <p14:tracePt t="109793" x="8578850" y="3333750"/>
          <p14:tracePt t="109809" x="8686800" y="3333750"/>
          <p14:tracePt t="109827" x="8801100" y="3333750"/>
          <p14:tracePt t="109830" x="8807450" y="3333750"/>
          <p14:tracePt t="109844" x="8896350" y="3327400"/>
          <p14:tracePt t="109861" x="8991600" y="3321050"/>
          <p14:tracePt t="109876" x="9055100" y="3321050"/>
          <p14:tracePt t="109893" x="9131300" y="3308350"/>
          <p14:tracePt t="109910" x="9207500" y="3295650"/>
          <p14:tracePt t="109927" x="9290050" y="3276600"/>
          <p14:tracePt t="109943" x="9385300" y="3251200"/>
          <p14:tracePt t="109959" x="9486900" y="3219450"/>
          <p14:tracePt t="109977" x="9607550" y="3194050"/>
          <p14:tracePt t="109993" x="9696450" y="3175000"/>
          <p14:tracePt t="110010" x="9759950" y="3162300"/>
          <p14:tracePt t="110026" x="9791700" y="3155950"/>
          <p14:tracePt t="110043" x="9798050" y="3155950"/>
          <p14:tracePt t="110744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B1587E-A2CD-EAE1-CC46-3313FA78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LEGO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FF50ED-5568-6EAB-71E6-A81B5C8F8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Unable to </a:t>
            </a:r>
            <a:r>
              <a:rPr lang="en-US" altLang="zh-TW" b="1" dirty="0"/>
              <a:t>directly learn abstract concept </a:t>
            </a:r>
            <a:r>
              <a:rPr lang="en-US" altLang="zh-TW" dirty="0"/>
              <a:t>if there is an object in the images.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8DDC250-5F71-9035-2C56-57345EAC8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37" y="4747695"/>
            <a:ext cx="2369264" cy="10504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FB60DC9-9414-6DE7-D8E7-904AF7612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495" y="3644469"/>
            <a:ext cx="1365639" cy="1362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03EDB53C-8020-1429-3B75-94EAF004BB96}"/>
                  </a:ext>
                </a:extLst>
              </p:cNvPr>
              <p:cNvSpPr txBox="1"/>
              <p:nvPr/>
            </p:nvSpPr>
            <p:spPr>
              <a:xfrm>
                <a:off x="4244829" y="4002450"/>
                <a:ext cx="18333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800" dirty="0">
                    <a:ea typeface="微軟正黑體" panose="020B0604030504040204" pitchFamily="34" charset="-120"/>
                  </a:rPr>
                  <a:t>A photo of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a </a:t>
                </a:r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zh-TW" altLang="en-US" dirty="0">
                    <a:ea typeface="微軟正黑體" panose="020B0604030504040204" pitchFamily="34" charset="-120"/>
                  </a:rPr>
                  <a:t>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teddy bear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03EDB53C-8020-1429-3B75-94EAF004B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829" y="4002450"/>
                <a:ext cx="1833322" cy="646331"/>
              </a:xfrm>
              <a:prstGeom prst="rect">
                <a:avLst/>
              </a:prstGeom>
              <a:blipFill>
                <a:blip r:embed="rId7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023010D-3230-25A6-F24D-6D27BD6C9970}"/>
              </a:ext>
            </a:extLst>
          </p:cNvPr>
          <p:cNvCxnSpPr>
            <a:stCxn id="8" idx="3"/>
            <a:endCxn id="7" idx="1"/>
          </p:cNvCxnSpPr>
          <p:nvPr/>
        </p:nvCxnSpPr>
        <p:spPr>
          <a:xfrm flipV="1">
            <a:off x="6078151" y="4325615"/>
            <a:ext cx="103834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4B5A8E00-82DA-4BB8-4995-CC962B7DEBD7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3005301" y="4325616"/>
            <a:ext cx="1239528" cy="94728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955F2D0-E5EF-D3C4-268D-3E160015FDEC}"/>
                  </a:ext>
                </a:extLst>
              </p:cNvPr>
              <p:cNvSpPr txBox="1"/>
              <p:nvPr/>
            </p:nvSpPr>
            <p:spPr>
              <a:xfrm>
                <a:off x="8568118" y="4002450"/>
                <a:ext cx="298784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en-US" altLang="zh-TW" dirty="0">
                    <a:ea typeface="微軟正黑體" panose="020B0604030504040204" pitchFamily="34" charset="-120"/>
                  </a:rPr>
                  <a:t> should stand for frozen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955F2D0-E5EF-D3C4-268D-3E160015F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118" y="4002450"/>
                <a:ext cx="2987845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8DF58D9E-D542-3B9F-8E36-F7266D8C1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0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0"/>
    </mc:Choice>
    <mc:Fallback xmlns="">
      <p:transition spd="slow" advTm="4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65" x="736600" y="5524500"/>
          <p14:tracePt t="25261" x="736600" y="5511800"/>
          <p14:tracePt t="25264" x="736600" y="5505450"/>
          <p14:tracePt t="25286" x="838200" y="5416550"/>
          <p14:tracePt t="25299" x="889000" y="5391150"/>
          <p14:tracePt t="25335" x="977900" y="5334000"/>
          <p14:tracePt t="25369" x="1104900" y="5251450"/>
          <p14:tracePt t="25401" x="1416050" y="5022850"/>
          <p14:tracePt t="25420" x="1625600" y="4857750"/>
          <p14:tracePt t="25438" x="1771650" y="4711700"/>
          <p14:tracePt t="25455" x="1905000" y="4578350"/>
          <p14:tracePt t="25470" x="2025650" y="4457700"/>
          <p14:tracePt t="25489" x="2184400" y="4311650"/>
          <p14:tracePt t="25503" x="2317750" y="4191000"/>
          <p14:tracePt t="25520" x="2438400" y="4095750"/>
          <p14:tracePt t="25537" x="2540000" y="4019550"/>
          <p14:tracePt t="25554" x="2635250" y="3943350"/>
          <p14:tracePt t="25570" x="2705100" y="3905250"/>
          <p14:tracePt t="25588" x="2762250" y="3873500"/>
          <p14:tracePt t="25606" x="2813050" y="3848100"/>
          <p14:tracePt t="25620" x="2844800" y="3829050"/>
          <p14:tracePt t="25637" x="2870200" y="3816350"/>
          <p14:tracePt t="25654" x="2882900" y="3810000"/>
          <p14:tracePt t="25671" x="2901950" y="3803650"/>
          <p14:tracePt t="25688" x="2927350" y="3797300"/>
          <p14:tracePt t="25704" x="2959100" y="3784600"/>
          <p14:tracePt t="25722" x="3009900" y="3771900"/>
          <p14:tracePt t="25737" x="3073400" y="3765550"/>
          <p14:tracePt t="25753" x="3117850" y="3759200"/>
          <p14:tracePt t="25770" x="3149600" y="3752850"/>
          <p14:tracePt t="25788" x="3187700" y="3752850"/>
          <p14:tracePt t="25804" x="3225800" y="3752850"/>
          <p14:tracePt t="25822" x="3276600" y="3752850"/>
          <p14:tracePt t="25837" x="3308350" y="3752850"/>
          <p14:tracePt t="25854" x="3352800" y="3752850"/>
          <p14:tracePt t="25870" x="3397250" y="3752850"/>
          <p14:tracePt t="25886" x="3441700" y="3733800"/>
          <p14:tracePt t="25903" x="3498850" y="3708400"/>
          <p14:tracePt t="25921" x="3549650" y="3683000"/>
          <p14:tracePt t="25938" x="3575050" y="3670300"/>
          <p14:tracePt t="25954" x="3587750" y="3657600"/>
          <p14:tracePt t="25971" x="3594100" y="3657600"/>
          <p14:tracePt t="26023" x="3600450" y="3657600"/>
          <p14:tracePt t="26029" x="3606800" y="3657600"/>
          <p14:tracePt t="26037" x="3613150" y="3657600"/>
          <p14:tracePt t="26054" x="3632200" y="3657600"/>
          <p14:tracePt t="26071" x="3657600" y="3657600"/>
          <p14:tracePt t="26088" x="3683000" y="3657600"/>
          <p14:tracePt t="26104" x="3695700" y="3657600"/>
          <p14:tracePt t="26122" x="3714750" y="3657600"/>
          <p14:tracePt t="26137" x="3721100" y="3651250"/>
          <p14:tracePt t="26154" x="3740150" y="3644900"/>
          <p14:tracePt t="26170" x="3746500" y="3644900"/>
          <p14:tracePt t="26188" x="3752850" y="3644900"/>
          <p14:tracePt t="26205" x="3759200" y="3638550"/>
          <p14:tracePt t="26225" x="3765550" y="3638550"/>
          <p14:tracePt t="26248" x="3771900" y="3638550"/>
          <p14:tracePt t="26257" x="3778250" y="3638550"/>
          <p14:tracePt t="26271" x="3790950" y="3638550"/>
          <p14:tracePt t="26287" x="3797300" y="3638550"/>
          <p14:tracePt t="26303" x="3803650" y="3632200"/>
          <p14:tracePt t="26784" x="3810000" y="3632200"/>
          <p14:tracePt t="26804" x="3822700" y="3632200"/>
          <p14:tracePt t="26808" x="3829050" y="3632200"/>
          <p14:tracePt t="26818" x="3860800" y="3632200"/>
          <p14:tracePt t="26835" x="3905250" y="3632200"/>
          <p14:tracePt t="26854" x="3981450" y="3632200"/>
          <p14:tracePt t="26867" x="4057650" y="3632200"/>
          <p14:tracePt t="26904" x="4191000" y="3632200"/>
          <p14:tracePt t="26936" x="4260850" y="3619500"/>
          <p14:tracePt t="26970" x="4318000" y="3613150"/>
          <p14:tracePt t="26988" x="4330700" y="3606800"/>
          <p14:tracePt t="27006" x="4356100" y="3606800"/>
          <p14:tracePt t="27021" x="4381500" y="3600450"/>
          <p14:tracePt t="27038" x="4425950" y="3613150"/>
          <p14:tracePt t="27054" x="4508500" y="3644900"/>
          <p14:tracePt t="27070" x="4622800" y="3695700"/>
          <p14:tracePt t="27087" x="4768850" y="3759200"/>
          <p14:tracePt t="27104" x="4927600" y="3816350"/>
          <p14:tracePt t="27121" x="5067300" y="3873500"/>
          <p14:tracePt t="27137" x="5207000" y="3917950"/>
          <p14:tracePt t="27153" x="5327650" y="3956050"/>
          <p14:tracePt t="27171" x="5429250" y="3981450"/>
          <p14:tracePt t="27187" x="5537200" y="4019550"/>
          <p14:tracePt t="27204" x="5613400" y="4044950"/>
          <p14:tracePt t="27220" x="5664200" y="4064000"/>
          <p14:tracePt t="27238" x="5721350" y="4089400"/>
          <p14:tracePt t="27253" x="5772150" y="4127500"/>
          <p14:tracePt t="27270" x="5810250" y="4152900"/>
          <p14:tracePt t="27288" x="5848350" y="4184650"/>
          <p14:tracePt t="27304" x="5873750" y="4210050"/>
          <p14:tracePt t="27320" x="5899150" y="4241800"/>
          <p14:tracePt t="27337" x="5911850" y="4273550"/>
          <p14:tracePt t="27354" x="5924550" y="4298950"/>
          <p14:tracePt t="27372" x="5930900" y="4330700"/>
          <p14:tracePt t="27387" x="5930900" y="4343400"/>
          <p14:tracePt t="27404" x="5937250" y="4362450"/>
          <p14:tracePt t="27422" x="5937250" y="4381500"/>
          <p14:tracePt t="27438" x="5943600" y="4394200"/>
          <p14:tracePt t="27454" x="5943600" y="4419600"/>
          <p14:tracePt t="27472" x="5924550" y="4457700"/>
          <p14:tracePt t="27488" x="5905500" y="4483100"/>
          <p14:tracePt t="27503" x="5880100" y="4514850"/>
          <p14:tracePt t="27521" x="5854700" y="4552950"/>
          <p14:tracePt t="27537" x="5816600" y="4603750"/>
          <p14:tracePt t="27554" x="5772150" y="4648200"/>
          <p14:tracePt t="27570" x="5727700" y="4673600"/>
          <p14:tracePt t="27587" x="5676900" y="4692650"/>
          <p14:tracePt t="27604" x="5645150" y="4705350"/>
          <p14:tracePt t="27620" x="5619750" y="4711700"/>
          <p14:tracePt t="27622" x="5613400" y="4718050"/>
          <p14:tracePt t="27638" x="5562600" y="4730750"/>
          <p14:tracePt t="27655" x="5492750" y="4743450"/>
          <p14:tracePt t="27670" x="5429250" y="4749800"/>
          <p14:tracePt t="27688" x="5372100" y="4756150"/>
          <p14:tracePt t="27704" x="5346700" y="4762500"/>
          <p14:tracePt t="27721" x="5321300" y="4762500"/>
          <p14:tracePt t="27737" x="5289550" y="4768850"/>
          <p14:tracePt t="27754" x="5238750" y="4768850"/>
          <p14:tracePt t="27771" x="5194300" y="4768850"/>
          <p14:tracePt t="27786" x="5175250" y="4768850"/>
          <p14:tracePt t="27804" x="5168900" y="4768850"/>
          <p14:tracePt t="27864" x="5162550" y="4768850"/>
          <p14:tracePt t="27873" x="5156200" y="4768850"/>
          <p14:tracePt t="27882" x="5149850" y="4768850"/>
          <p14:tracePt t="27887" x="5137150" y="4768850"/>
          <p14:tracePt t="27903" x="5118100" y="4768850"/>
          <p14:tracePt t="27921" x="5111750" y="4768850"/>
          <p14:tracePt t="28776" x="5105400" y="4768850"/>
          <p14:tracePt t="28812" x="5099050" y="4768850"/>
          <p14:tracePt t="28815" x="5086350" y="4775200"/>
          <p14:tracePt t="28821" x="5073650" y="4781550"/>
          <p14:tracePt t="28836" x="5035550" y="4794250"/>
          <p14:tracePt t="28852" x="4997450" y="4800600"/>
          <p14:tracePt t="28887" x="4965700" y="4806950"/>
          <p14:tracePt t="28932" x="4959350" y="4806950"/>
          <p14:tracePt t="28956" x="4940300" y="4806950"/>
          <p14:tracePt t="28971" x="4902200" y="4806950"/>
          <p14:tracePt t="28988" x="4870450" y="4800600"/>
          <p14:tracePt t="29003" x="4851400" y="4794250"/>
          <p14:tracePt t="29021" x="4845050" y="4794250"/>
          <p14:tracePt t="29062" x="4845050" y="4787900"/>
          <p14:tracePt t="29066" x="4838700" y="4787900"/>
          <p14:tracePt t="29071" x="4826000" y="4787900"/>
          <p14:tracePt t="29072" x="4819650" y="4781550"/>
          <p14:tracePt t="29087" x="4781550" y="4775200"/>
          <p14:tracePt t="29103" x="4711700" y="4762500"/>
          <p14:tracePt t="29120" x="4667250" y="4749800"/>
          <p14:tracePt t="29136" x="4641850" y="4743450"/>
          <p14:tracePt t="29153" x="4629150" y="4737100"/>
          <p14:tracePt t="29169" x="4610100" y="4730750"/>
          <p14:tracePt t="29186" x="4584700" y="4718050"/>
          <p14:tracePt t="29203" x="4546600" y="4699000"/>
          <p14:tracePt t="29220" x="4514850" y="4686300"/>
          <p14:tracePt t="29237" x="4476750" y="4667250"/>
          <p14:tracePt t="29254" x="4451350" y="4648200"/>
          <p14:tracePt t="29271" x="4425950" y="4635500"/>
          <p14:tracePt t="29372" x="4419600" y="4629150"/>
          <p14:tracePt t="29376" x="4419600" y="4622800"/>
          <p14:tracePt t="29388" x="4406900" y="4597400"/>
          <p14:tracePt t="29404" x="4387850" y="4572000"/>
          <p14:tracePt t="29421" x="4375150" y="4546600"/>
          <p14:tracePt t="29438" x="4343400" y="4502150"/>
          <p14:tracePt t="29454" x="4324350" y="4470400"/>
          <p14:tracePt t="29471" x="4311650" y="4445000"/>
          <p14:tracePt t="29487" x="4305300" y="4419600"/>
          <p14:tracePt t="29503" x="4298950" y="4406900"/>
          <p14:tracePt t="29520" x="4292600" y="4394200"/>
          <p14:tracePt t="29537" x="4292600" y="4387850"/>
          <p14:tracePt t="29554" x="4292600" y="4368800"/>
          <p14:tracePt t="29570" x="4292600" y="4356100"/>
          <p14:tracePt t="29587" x="4292600" y="4343400"/>
          <p14:tracePt t="29605" x="4292600" y="4324350"/>
          <p14:tracePt t="29623" x="4292600" y="4298950"/>
          <p14:tracePt t="29638" x="4292600" y="4273550"/>
          <p14:tracePt t="29655" x="4292600" y="4260850"/>
          <p14:tracePt t="29670" x="4292600" y="4241800"/>
          <p14:tracePt t="29688" x="4292600" y="4222750"/>
          <p14:tracePt t="29703" x="4292600" y="4210050"/>
          <p14:tracePt t="29721" x="4292600" y="4191000"/>
          <p14:tracePt t="29737" x="4292600" y="4178300"/>
          <p14:tracePt t="29754" x="4292600" y="4159250"/>
          <p14:tracePt t="29771" x="4298950" y="4133850"/>
          <p14:tracePt t="29787" x="4298950" y="4121150"/>
          <p14:tracePt t="29804" x="4311650" y="4089400"/>
          <p14:tracePt t="29821" x="4318000" y="4064000"/>
          <p14:tracePt t="29837" x="4330700" y="4051300"/>
          <p14:tracePt t="29856" x="4337050" y="4032250"/>
          <p14:tracePt t="29871" x="4349750" y="4019550"/>
          <p14:tracePt t="29888" x="4362450" y="4006850"/>
          <p14:tracePt t="29904" x="4375150" y="3994150"/>
          <p14:tracePt t="29920" x="4394200" y="3987800"/>
          <p14:tracePt t="29938" x="4419600" y="3981450"/>
          <p14:tracePt t="29954" x="4432300" y="3968750"/>
          <p14:tracePt t="29971" x="4457700" y="3962400"/>
          <p14:tracePt t="29987" x="4476750" y="3962400"/>
          <p14:tracePt t="30003" x="4489450" y="3956050"/>
          <p14:tracePt t="30022" x="4508500" y="3956050"/>
          <p14:tracePt t="30037" x="4521200" y="3956050"/>
          <p14:tracePt t="30054" x="4527550" y="3956050"/>
          <p14:tracePt t="30071" x="4552950" y="3956050"/>
          <p14:tracePt t="30087" x="4572000" y="3956050"/>
          <p14:tracePt t="30104" x="4603750" y="3943350"/>
          <p14:tracePt t="30120" x="4629150" y="3937000"/>
          <p14:tracePt t="30138" x="4654550" y="3930650"/>
          <p14:tracePt t="30154" x="4667250" y="3930650"/>
          <p14:tracePt t="30171" x="4692650" y="3930650"/>
          <p14:tracePt t="30187" x="4711700" y="3930650"/>
          <p14:tracePt t="30205" x="4743450" y="3930650"/>
          <p14:tracePt t="30222" x="4787900" y="3924300"/>
          <p14:tracePt t="30223" x="4794250" y="3924300"/>
          <p14:tracePt t="30237" x="4819650" y="3924300"/>
          <p14:tracePt t="30253" x="4857750" y="3924300"/>
          <p14:tracePt t="30269" x="4883150" y="3924300"/>
          <p14:tracePt t="30286" x="4902200" y="3924300"/>
          <p14:tracePt t="30305" x="4927600" y="3924300"/>
          <p14:tracePt t="30322" x="4965700" y="3924300"/>
          <p14:tracePt t="30337" x="5003800" y="3924300"/>
          <p14:tracePt t="30353" x="5067300" y="3924300"/>
          <p14:tracePt t="30370" x="5111750" y="3924300"/>
          <p14:tracePt t="30388" x="5162550" y="3924300"/>
          <p14:tracePt t="30405" x="5200650" y="3924300"/>
          <p14:tracePt t="30421" x="5238750" y="3924300"/>
          <p14:tracePt t="30422" x="5245100" y="3924300"/>
          <p14:tracePt t="30437" x="5283200" y="3924300"/>
          <p14:tracePt t="30454" x="5334000" y="3924300"/>
          <p14:tracePt t="30470" x="5365750" y="3924300"/>
          <p14:tracePt t="30488" x="5391150" y="3924300"/>
          <p14:tracePt t="30505" x="5397500" y="3924300"/>
          <p14:tracePt t="30523" x="5403850" y="3924300"/>
          <p14:tracePt t="30538" x="5416550" y="3924300"/>
          <p14:tracePt t="30555" x="5435600" y="3924300"/>
          <p14:tracePt t="30571" x="5461000" y="3924300"/>
          <p14:tracePt t="30586" x="5492750" y="3930650"/>
          <p14:tracePt t="30604" x="5511800" y="3930650"/>
          <p14:tracePt t="30621" x="5537200" y="3937000"/>
          <p14:tracePt t="30637" x="5562600" y="3937000"/>
          <p14:tracePt t="30656" x="5588000" y="3943350"/>
          <p14:tracePt t="30670" x="5613400" y="3943350"/>
          <p14:tracePt t="30688" x="5632450" y="3943350"/>
          <p14:tracePt t="30705" x="5645150" y="3949700"/>
          <p14:tracePt t="30721" x="5664200" y="3956050"/>
          <p14:tracePt t="30738" x="5689600" y="3956050"/>
          <p14:tracePt t="30755" x="5715000" y="3962400"/>
          <p14:tracePt t="30772" x="5734050" y="3962400"/>
          <p14:tracePt t="30787" x="5746750" y="3968750"/>
          <p14:tracePt t="30805" x="5759450" y="3968750"/>
          <p14:tracePt t="30821" x="5765800" y="3968750"/>
          <p14:tracePt t="30838" x="5778500" y="3975100"/>
          <p14:tracePt t="30854" x="5791200" y="3975100"/>
          <p14:tracePt t="30871" x="5810250" y="3975100"/>
          <p14:tracePt t="30888" x="5829300" y="3981450"/>
          <p14:tracePt t="30905" x="5848350" y="3981450"/>
          <p14:tracePt t="30920" x="5873750" y="3981450"/>
          <p14:tracePt t="30938" x="5886450" y="3981450"/>
          <p14:tracePt t="30954" x="5905500" y="3987800"/>
          <p14:tracePt t="30972" x="5911850" y="3987800"/>
          <p14:tracePt t="31012" x="5918200" y="3987800"/>
          <p14:tracePt t="31017" x="5918200" y="3994150"/>
          <p14:tracePt t="31019" x="5924550" y="3994150"/>
          <p14:tracePt t="31038" x="5949950" y="4013200"/>
          <p14:tracePt t="31055" x="5962650" y="4032250"/>
          <p14:tracePt t="31071" x="5981700" y="4057650"/>
          <p14:tracePt t="31088" x="5988050" y="4083050"/>
          <p14:tracePt t="31104" x="5994400" y="4108450"/>
          <p14:tracePt t="31122" x="5994400" y="4133850"/>
          <p14:tracePt t="31137" x="6000750" y="4159250"/>
          <p14:tracePt t="31154" x="6000750" y="4178300"/>
          <p14:tracePt t="31170" x="6000750" y="4197350"/>
          <p14:tracePt t="31188" x="5994400" y="4222750"/>
          <p14:tracePt t="31204" x="5994400" y="4241800"/>
          <p14:tracePt t="31221" x="5981700" y="4260850"/>
          <p14:tracePt t="31237" x="5981700" y="4279900"/>
          <p14:tracePt t="31253" x="5962650" y="4324350"/>
          <p14:tracePt t="31271" x="5949950" y="4368800"/>
          <p14:tracePt t="31287" x="5937250" y="4413250"/>
          <p14:tracePt t="31303" x="5930900" y="4432300"/>
          <p14:tracePt t="31320" x="5930900" y="4438650"/>
          <p14:tracePt t="31337" x="5924550" y="4445000"/>
          <p14:tracePt t="31355" x="5905500" y="4464050"/>
          <p14:tracePt t="31371" x="5880100" y="4495800"/>
          <p14:tracePt t="31387" x="5848350" y="4533900"/>
          <p14:tracePt t="31403" x="5822950" y="4572000"/>
          <p14:tracePt t="31423" x="5797550" y="4597400"/>
          <p14:tracePt t="31438" x="5784850" y="4616450"/>
          <p14:tracePt t="31454" x="5765800" y="4629150"/>
          <p14:tracePt t="31471" x="5753100" y="4635500"/>
          <p14:tracePt t="31488" x="5734050" y="4641850"/>
          <p14:tracePt t="31504" x="5708650" y="4648200"/>
          <p14:tracePt t="31522" x="5664200" y="4660900"/>
          <p14:tracePt t="31538" x="5613400" y="4679950"/>
          <p14:tracePt t="31555" x="5556250" y="4705350"/>
          <p14:tracePt t="31570" x="5492750" y="4730750"/>
          <p14:tracePt t="31587" x="5441950" y="4749800"/>
          <p14:tracePt t="31605" x="5416550" y="4762500"/>
          <p14:tracePt t="31622" x="5403850" y="4762500"/>
          <p14:tracePt t="31638" x="5391150" y="4762500"/>
          <p14:tracePt t="31655" x="5378450" y="4762500"/>
          <p14:tracePt t="31671" x="5359400" y="4762500"/>
          <p14:tracePt t="31688" x="5321300" y="4768850"/>
          <p14:tracePt t="31704" x="5270500" y="4768850"/>
          <p14:tracePt t="31723" x="5207000" y="4768850"/>
          <p14:tracePt t="31723" x="5194300" y="4768850"/>
          <p14:tracePt t="31738" x="5149850" y="4768850"/>
          <p14:tracePt t="31754" x="5099050" y="4775200"/>
          <p14:tracePt t="31772" x="5054600" y="4775200"/>
          <p14:tracePt t="31788" x="5016500" y="4775200"/>
          <p14:tracePt t="31804" x="4984750" y="4768850"/>
          <p14:tracePt t="31822" x="4940300" y="4756150"/>
          <p14:tracePt t="31838" x="4908550" y="4749800"/>
          <p14:tracePt t="31855" x="4876800" y="4743450"/>
          <p14:tracePt t="31870" x="4838700" y="4737100"/>
          <p14:tracePt t="31886" x="4806950" y="4730750"/>
          <p14:tracePt t="31903" x="4768850" y="4730750"/>
          <p14:tracePt t="31920" x="4756150" y="4724400"/>
          <p14:tracePt t="32358" x="4749800" y="4724400"/>
          <p14:tracePt t="32367" x="4743450" y="4724400"/>
          <p14:tracePt t="32374" x="4730750" y="4718050"/>
          <p14:tracePt t="32390" x="4705350" y="4711700"/>
          <p14:tracePt t="32408" x="4673600" y="4705350"/>
          <p14:tracePt t="32425" x="4648200" y="4699000"/>
          <p14:tracePt t="32440" x="4648200" y="4692650"/>
          <p14:tracePt t="32494" x="4641850" y="4692650"/>
          <p14:tracePt t="32502" x="4635500" y="4686300"/>
          <p14:tracePt t="32509" x="4622800" y="4679950"/>
          <p14:tracePt t="32520" x="4610100" y="4673600"/>
          <p14:tracePt t="32537" x="4591050" y="4660900"/>
          <p14:tracePt t="32554" x="4578350" y="4654550"/>
          <p14:tracePt t="32570" x="4572000" y="4648200"/>
          <p14:tracePt t="32715" x="4572000" y="4641850"/>
          <p14:tracePt t="32744" x="4565650" y="4641850"/>
          <p14:tracePt t="32749" x="4559300" y="4635500"/>
          <p14:tracePt t="32754" x="4552950" y="4635500"/>
          <p14:tracePt t="32771" x="4546600" y="4616450"/>
          <p14:tracePt t="32788" x="4521200" y="4584700"/>
          <p14:tracePt t="32803" x="4514850" y="4572000"/>
          <p14:tracePt t="32820" x="4502150" y="4552950"/>
          <p14:tracePt t="32840" x="4502150" y="4546600"/>
          <p14:tracePt t="32854" x="4495800" y="4540250"/>
          <p14:tracePt t="32871" x="4489450" y="4514850"/>
          <p14:tracePt t="32887" x="4476750" y="4489450"/>
          <p14:tracePt t="32904" x="4457700" y="4445000"/>
          <p14:tracePt t="32921" x="4445000" y="4419600"/>
          <p14:tracePt t="32937" x="4432300" y="4400550"/>
          <p14:tracePt t="32955" x="4432300" y="4381500"/>
          <p14:tracePt t="32971" x="4419600" y="4349750"/>
          <p14:tracePt t="32988" x="4413250" y="4311650"/>
          <p14:tracePt t="33005" x="4413250" y="4286250"/>
          <p14:tracePt t="33021" x="4413250" y="4267200"/>
          <p14:tracePt t="33038" x="4413250" y="4241800"/>
          <p14:tracePt t="33055" x="4413250" y="4222750"/>
          <p14:tracePt t="33071" x="4413250" y="4210050"/>
          <p14:tracePt t="33088" x="4406900" y="4191000"/>
          <p14:tracePt t="33105" x="4406900" y="4171950"/>
          <p14:tracePt t="33121" x="4406900" y="4159250"/>
          <p14:tracePt t="33138" x="4406900" y="4140200"/>
          <p14:tracePt t="33155" x="4406900" y="4121150"/>
          <p14:tracePt t="33171" x="4413250" y="4102100"/>
          <p14:tracePt t="33189" x="4419600" y="4083050"/>
          <p14:tracePt t="33204" x="4425950" y="4070350"/>
          <p14:tracePt t="33222" x="4432300" y="4044950"/>
          <p14:tracePt t="33238" x="4445000" y="4025900"/>
          <p14:tracePt t="33254" x="4457700" y="4013200"/>
          <p14:tracePt t="33271" x="4464050" y="4000500"/>
          <p14:tracePt t="33288" x="4470400" y="3994150"/>
          <p14:tracePt t="33305" x="4476750" y="3981450"/>
          <p14:tracePt t="33321" x="4483100" y="3975100"/>
          <p14:tracePt t="33338" x="4489450" y="3968750"/>
          <p14:tracePt t="33355" x="4502150" y="3949700"/>
          <p14:tracePt t="33372" x="4514850" y="3943350"/>
          <p14:tracePt t="33388" x="4521200" y="3930650"/>
          <p14:tracePt t="33404" x="4527550" y="3930650"/>
          <p14:tracePt t="33422" x="4533900" y="3924300"/>
          <p14:tracePt t="33438" x="4540250" y="3917950"/>
          <p14:tracePt t="33455" x="4552950" y="3911600"/>
          <p14:tracePt t="33471" x="4565650" y="3905250"/>
          <p14:tracePt t="33487" x="4572000" y="3898900"/>
          <p14:tracePt t="33509" x="4578350" y="3898900"/>
          <p14:tracePt t="33521" x="4584700" y="3892550"/>
          <p14:tracePt t="33538" x="4603750" y="3886200"/>
          <p14:tracePt t="33553" x="4629150" y="3879850"/>
          <p14:tracePt t="33570" x="4635500" y="3873500"/>
          <p14:tracePt t="33640" x="4641850" y="3873500"/>
          <p14:tracePt t="33650" x="4648200" y="3867150"/>
          <p14:tracePt t="33673" x="4673600" y="3848100"/>
          <p14:tracePt t="33687" x="4686300" y="3841750"/>
          <p14:tracePt t="33703" x="4692650" y="3835400"/>
          <p14:tracePt t="33721" x="4699000" y="3835400"/>
          <p14:tracePt t="33737" x="4711700" y="3829050"/>
          <p14:tracePt t="33754" x="4718050" y="3816350"/>
          <p14:tracePt t="33770" x="4730750" y="3816350"/>
          <p14:tracePt t="33874" x="4737100" y="3816350"/>
          <p14:tracePt t="33881" x="4743450" y="3816350"/>
          <p14:tracePt t="33887" x="4749800" y="3816350"/>
          <p14:tracePt t="33904" x="4775200" y="3816350"/>
          <p14:tracePt t="33922" x="4794250" y="3816350"/>
          <p14:tracePt t="33938" x="4806950" y="3816350"/>
          <p14:tracePt t="33954" x="4813300" y="3816350"/>
          <p14:tracePt t="34291" x="4819650" y="3816350"/>
          <p14:tracePt t="34301" x="4826000" y="3816350"/>
          <p14:tracePt t="34310" x="4838700" y="3816350"/>
          <p14:tracePt t="34325" x="4851400" y="3816350"/>
          <p14:tracePt t="34343" x="4870450" y="3816350"/>
          <p14:tracePt t="34415" x="4876800" y="3816350"/>
          <p14:tracePt t="34428" x="4889500" y="3816350"/>
          <p14:tracePt t="34432" x="4895850" y="3816350"/>
          <p14:tracePt t="34442" x="4902200" y="3816350"/>
          <p14:tracePt t="34472" x="4953000" y="3822700"/>
          <p14:tracePt t="34488" x="4984750" y="3822700"/>
          <p14:tracePt t="34504" x="5016500" y="3829050"/>
          <p14:tracePt t="34520" x="5048250" y="3835400"/>
          <p14:tracePt t="34538" x="5080000" y="3835400"/>
          <p14:tracePt t="34554" x="5124450" y="3841750"/>
          <p14:tracePt t="34571" x="5162550" y="3841750"/>
          <p14:tracePt t="34587" x="5200650" y="3848100"/>
          <p14:tracePt t="34603" x="5238750" y="3848100"/>
          <p14:tracePt t="34620" x="5264150" y="3848100"/>
          <p14:tracePt t="34637" x="5289550" y="3848100"/>
          <p14:tracePt t="34654" x="5314950" y="3848100"/>
          <p14:tracePt t="34670" x="5340350" y="3848100"/>
          <p14:tracePt t="34686" x="5372100" y="3848100"/>
          <p14:tracePt t="34703" x="5397500" y="3848100"/>
          <p14:tracePt t="34720" x="5416550" y="3848100"/>
          <p14:tracePt t="34739" x="5435600" y="3848100"/>
          <p14:tracePt t="34754" x="5454650" y="3854450"/>
          <p14:tracePt t="34772" x="5492750" y="3860800"/>
          <p14:tracePt t="34773" x="5499100" y="3860800"/>
          <p14:tracePt t="34787" x="5530850" y="3860800"/>
          <p14:tracePt t="34804" x="5568950" y="3867150"/>
          <p14:tracePt t="34822" x="5600700" y="3867150"/>
          <p14:tracePt t="34823" x="5607050" y="3867150"/>
          <p14:tracePt t="34838" x="5619750" y="3867150"/>
          <p14:tracePt t="34854" x="5638800" y="3873500"/>
          <p14:tracePt t="34871" x="5664200" y="3873500"/>
          <p14:tracePt t="34888" x="5683250" y="3879850"/>
          <p14:tracePt t="34904" x="5708650" y="3879850"/>
          <p14:tracePt t="34922" x="5727700" y="3886200"/>
          <p14:tracePt t="34938" x="5740400" y="3886200"/>
          <p14:tracePt t="34954" x="5753100" y="3886200"/>
          <p14:tracePt t="34971" x="5778500" y="3892550"/>
          <p14:tracePt t="34988" x="5810250" y="3892550"/>
          <p14:tracePt t="35004" x="5822950" y="3892550"/>
          <p14:tracePt t="35022" x="5842000" y="3898900"/>
          <p14:tracePt t="35037" x="5854700" y="3898900"/>
          <p14:tracePt t="35136" x="5861050" y="3898900"/>
          <p14:tracePt t="35198" x="5861050" y="3905250"/>
          <p14:tracePt t="35203" x="5867400" y="3905250"/>
          <p14:tracePt t="35211" x="5873750" y="3911600"/>
          <p14:tracePt t="35223" x="5880100" y="3911600"/>
          <p14:tracePt t="35238" x="5880100" y="3917950"/>
          <p14:tracePt t="35254" x="5886450" y="3924300"/>
          <p14:tracePt t="35272" x="5892800" y="3930650"/>
          <p14:tracePt t="35288" x="5905500" y="3937000"/>
          <p14:tracePt t="35304" x="5911850" y="3949700"/>
          <p14:tracePt t="35321" x="5918200" y="3956050"/>
          <p14:tracePt t="35337" x="5918200" y="3962400"/>
          <p14:tracePt t="35354" x="5924550" y="3962400"/>
          <p14:tracePt t="35371" x="5930900" y="3975100"/>
          <p14:tracePt t="35388" x="5937250" y="3987800"/>
          <p14:tracePt t="35404" x="5943600" y="4006850"/>
          <p14:tracePt t="35421" x="5949950" y="4019550"/>
          <p14:tracePt t="35438" x="5956300" y="4038600"/>
          <p14:tracePt t="35455" x="5962650" y="4070350"/>
          <p14:tracePt t="35472" x="5969000" y="4102100"/>
          <p14:tracePt t="35488" x="5969000" y="4127500"/>
          <p14:tracePt t="35504" x="5969000" y="4152900"/>
          <p14:tracePt t="35521" x="5969000" y="4171950"/>
          <p14:tracePt t="35538" x="5969000" y="4191000"/>
          <p14:tracePt t="35555" x="5969000" y="4216400"/>
          <p14:tracePt t="35571" x="5969000" y="4229100"/>
          <p14:tracePt t="35588" x="5975350" y="4254500"/>
          <p14:tracePt t="35603" x="5981700" y="4273550"/>
          <p14:tracePt t="35620" x="5981700" y="4292600"/>
          <p14:tracePt t="35623" x="5988050" y="4292600"/>
          <p14:tracePt t="35636" x="5988050" y="4298950"/>
          <p14:tracePt t="35653" x="5988050" y="4311650"/>
          <p14:tracePt t="35670" x="5994400" y="4324350"/>
          <p14:tracePt t="35688" x="6000750" y="4337050"/>
          <p14:tracePt t="35705" x="6013450" y="4349750"/>
          <p14:tracePt t="35722" x="6026150" y="4362450"/>
          <p14:tracePt t="35737" x="6051550" y="4381500"/>
          <p14:tracePt t="35754" x="6076950" y="4400550"/>
          <p14:tracePt t="35771" x="6108700" y="4425950"/>
          <p14:tracePt t="35788" x="6146800" y="4464050"/>
          <p14:tracePt t="35804" x="6203950" y="4489450"/>
          <p14:tracePt t="35821" x="6254750" y="4521200"/>
          <p14:tracePt t="35838" x="6318250" y="4559300"/>
          <p14:tracePt t="35854" x="6375400" y="4584700"/>
          <p14:tracePt t="35870" x="6426200" y="4603750"/>
          <p14:tracePt t="35886" x="6489700" y="4635500"/>
          <p14:tracePt t="35904" x="6553200" y="4660900"/>
          <p14:tracePt t="35920" x="6610350" y="4679950"/>
          <p14:tracePt t="35938" x="6673850" y="4705350"/>
          <p14:tracePt t="35954" x="6724650" y="4724400"/>
          <p14:tracePt t="35970" x="6775450" y="4743450"/>
          <p14:tracePt t="35987" x="6813550" y="4768850"/>
          <p14:tracePt t="36004" x="6858000" y="4787900"/>
          <p14:tracePt t="36021" x="6889750" y="4806950"/>
          <p14:tracePt t="36037" x="6921500" y="4819650"/>
          <p14:tracePt t="36054" x="6953250" y="4832350"/>
          <p14:tracePt t="36073" x="6978650" y="4851400"/>
          <p14:tracePt t="36074" x="6985000" y="4851400"/>
          <p14:tracePt t="36088" x="7004050" y="4864100"/>
          <p14:tracePt t="36104" x="7023100" y="4876800"/>
          <p14:tracePt t="36122" x="7042150" y="4889500"/>
          <p14:tracePt t="36137" x="7054850" y="4895850"/>
          <p14:tracePt t="36154" x="7073900" y="4902200"/>
          <p14:tracePt t="36172" x="7092950" y="4908550"/>
          <p14:tracePt t="36188" x="7112000" y="4921250"/>
          <p14:tracePt t="36204" x="7137400" y="4927600"/>
          <p14:tracePt t="36221" x="7169150" y="4933950"/>
          <p14:tracePt t="36238" x="7213600" y="4953000"/>
          <p14:tracePt t="36253" x="7245350" y="4965700"/>
          <p14:tracePt t="36271" x="7270750" y="4965700"/>
          <p14:tracePt t="36287" x="7283450" y="4972050"/>
          <p14:tracePt t="36303" x="7296150" y="4972050"/>
          <p14:tracePt t="36321" x="7302500" y="4972050"/>
          <p14:tracePt t="36340" x="7308850" y="4972050"/>
          <p14:tracePt t="36354" x="7315200" y="4978400"/>
          <p14:tracePt t="36372" x="7340600" y="4978400"/>
          <p14:tracePt t="36388" x="7359650" y="4984750"/>
          <p14:tracePt t="36404" x="7385050" y="4991100"/>
          <p14:tracePt t="36423" x="7410450" y="4991100"/>
          <p14:tracePt t="36437" x="7423150" y="4997450"/>
          <p14:tracePt t="36455" x="7435850" y="4997450"/>
          <p14:tracePt t="36471" x="7442200" y="4997450"/>
          <p14:tracePt t="36524" x="7448550" y="4997450"/>
          <p14:tracePt t="36542" x="7454900" y="4997450"/>
          <p14:tracePt t="36548" x="7461250" y="4997450"/>
          <p14:tracePt t="36554" x="7467600" y="4997450"/>
          <p14:tracePt t="36572" x="7480300" y="4997450"/>
          <p14:tracePt t="36588" x="7486650" y="4997450"/>
          <p14:tracePt t="36605" x="7499350" y="4997450"/>
          <p14:tracePt t="36621" x="7505700" y="4997450"/>
          <p14:tracePt t="36638" x="7512050" y="4997450"/>
          <p14:tracePt t="36654" x="7518400" y="4997450"/>
          <p14:tracePt t="36673" x="7537450" y="4997450"/>
          <p14:tracePt t="36688" x="7550150" y="4997450"/>
          <p14:tracePt t="36704" x="7562850" y="4991100"/>
          <p14:tracePt t="36850" x="7569200" y="4991100"/>
          <p14:tracePt t="36860" x="7575550" y="4991100"/>
          <p14:tracePt t="36872" x="7575550" y="4984750"/>
          <p14:tracePt t="36887" x="7581900" y="4984750"/>
          <p14:tracePt t="36904" x="7588250" y="4984750"/>
          <p14:tracePt t="37277" x="7594600" y="4984750"/>
          <p14:tracePt t="37283" x="7600950" y="4984750"/>
          <p14:tracePt t="37295" x="7620000" y="4984750"/>
          <p14:tracePt t="37312" x="7645400" y="4984750"/>
          <p14:tracePt t="37329" x="7651750" y="4984750"/>
          <p14:tracePt t="37397" x="7658100" y="4984750"/>
          <p14:tracePt t="37406" x="7664450" y="4984750"/>
          <p14:tracePt t="37414" x="7670800" y="4984750"/>
          <p14:tracePt t="37432" x="7683500" y="4984750"/>
          <p14:tracePt t="37454" x="7696200" y="4984750"/>
          <p14:tracePt t="37470" x="7702550" y="4984750"/>
          <p14:tracePt t="37488" x="7708900" y="4984750"/>
          <p14:tracePt t="37504" x="7721600" y="4984750"/>
          <p14:tracePt t="37521" x="7727950" y="4984750"/>
          <p14:tracePt t="37537" x="7740650" y="4984750"/>
          <p14:tracePt t="37606" x="7747000" y="4984750"/>
          <p14:tracePt t="37617" x="7753350" y="4984750"/>
          <p14:tracePt t="37625" x="7759700" y="4984750"/>
          <p14:tracePt t="37637" x="7772400" y="4984750"/>
          <p14:tracePt t="37654" x="7785100" y="4984750"/>
          <p14:tracePt t="37671" x="7791450" y="4984750"/>
          <p14:tracePt t="37781" x="7797800" y="4984750"/>
          <p14:tracePt t="37812" x="7804150" y="4984750"/>
          <p14:tracePt t="37901" x="7810500" y="4984750"/>
          <p14:tracePt t="37905" x="7816850" y="4984750"/>
          <p14:tracePt t="37922" x="7835900" y="4984750"/>
          <p14:tracePt t="37938" x="7854950" y="4984750"/>
          <p14:tracePt t="37954" x="7861300" y="4984750"/>
          <p14:tracePt t="37971" x="7867650" y="4984750"/>
          <p14:tracePt t="37994" x="7874000" y="4984750"/>
          <p14:tracePt t="38004" x="7880350" y="4984750"/>
          <p14:tracePt t="38021" x="7893050" y="4991100"/>
          <p14:tracePt t="38038" x="7905750" y="4991100"/>
          <p14:tracePt t="38055" x="7924800" y="4991100"/>
          <p14:tracePt t="38071" x="7943850" y="4991100"/>
          <p14:tracePt t="38088" x="7962900" y="4991100"/>
          <p14:tracePt t="38105" x="7981950" y="4991100"/>
          <p14:tracePt t="38122" x="7994650" y="4991100"/>
          <p14:tracePt t="38138" x="8001000" y="4991100"/>
          <p14:tracePt t="38154" x="8013700" y="4991100"/>
          <p14:tracePt t="38172" x="8032750" y="4991100"/>
          <p14:tracePt t="38188" x="8045450" y="4984750"/>
          <p14:tracePt t="38204" x="8051800" y="4978400"/>
          <p14:tracePt t="38221" x="8058150" y="4978400"/>
          <p14:tracePt t="38238" x="8064500" y="4978400"/>
          <p14:tracePt t="38254" x="8077200" y="4972050"/>
          <p14:tracePt t="38271" x="8096250" y="4965700"/>
          <p14:tracePt t="38288" x="8108950" y="4959350"/>
          <p14:tracePt t="38304" x="8128000" y="4959350"/>
          <p14:tracePt t="38321" x="8178800" y="4953000"/>
          <p14:tracePt t="38337" x="8255000" y="4953000"/>
          <p14:tracePt t="38353" x="8331200" y="4953000"/>
          <p14:tracePt t="38370" x="8388350" y="4953000"/>
          <p14:tracePt t="38387" x="8432800" y="4946650"/>
          <p14:tracePt t="38404" x="8445500" y="4946650"/>
          <p14:tracePt t="38438" x="8470900" y="4933950"/>
          <p14:tracePt t="38454" x="8489950" y="4933950"/>
          <p14:tracePt t="38471" x="8515350" y="4933950"/>
          <p14:tracePt t="38487" x="8521700" y="4927600"/>
          <p14:tracePt t="38504" x="8534400" y="4927600"/>
          <p14:tracePt t="38522" x="8547100" y="4927600"/>
          <p14:tracePt t="38538" x="8572500" y="4927600"/>
          <p14:tracePt t="38555" x="8585200" y="4927600"/>
          <p14:tracePt t="38571" x="8610600" y="4921250"/>
          <p14:tracePt t="38588" x="8636000" y="4921250"/>
          <p14:tracePt t="38604" x="8655050" y="4908550"/>
          <p14:tracePt t="38622" x="8686800" y="4895850"/>
          <p14:tracePt t="38638" x="8705850" y="4889500"/>
          <p14:tracePt t="38654" x="8718550" y="4889500"/>
          <p14:tracePt t="38672" x="8737600" y="4876800"/>
          <p14:tracePt t="38687" x="8750300" y="4876800"/>
          <p14:tracePt t="38704" x="8769350" y="4870450"/>
          <p14:tracePt t="38722" x="8794750" y="4864100"/>
          <p14:tracePt t="38738" x="8807450" y="4864100"/>
          <p14:tracePt t="38754" x="8813800" y="4857750"/>
          <p14:tracePt t="38771" x="8826500" y="4851400"/>
          <p14:tracePt t="38789" x="8839200" y="4832350"/>
          <p14:tracePt t="38805" x="8845550" y="4813300"/>
          <p14:tracePt t="38822" x="8845550" y="4781550"/>
          <p14:tracePt t="38838" x="8851900" y="4743450"/>
          <p14:tracePt t="38853" x="8851900" y="4686300"/>
          <p14:tracePt t="38871" x="8845550" y="4610100"/>
          <p14:tracePt t="38887" x="8826500" y="4527550"/>
          <p14:tracePt t="38904" x="8794750" y="4438650"/>
          <p14:tracePt t="38921" x="8756650" y="4349750"/>
          <p14:tracePt t="38937" x="8718550" y="4267200"/>
          <p14:tracePt t="38953" x="8693150" y="4203700"/>
          <p14:tracePt t="38970" x="8680450" y="4159250"/>
          <p14:tracePt t="38987" x="8674100" y="4114800"/>
          <p14:tracePt t="39004" x="8661400" y="4076700"/>
          <p14:tracePt t="39021" x="8648700" y="4038600"/>
          <p14:tracePt t="39037" x="8629650" y="3968750"/>
          <p14:tracePt t="39054" x="8597900" y="3905250"/>
          <p14:tracePt t="39071" x="8566150" y="3835400"/>
          <p14:tracePt t="39087" x="8528050" y="3778250"/>
          <p14:tracePt t="39104" x="8496300" y="3721100"/>
          <p14:tracePt t="39120" x="8464550" y="3683000"/>
          <p14:tracePt t="39123" x="8464550" y="3676650"/>
          <p14:tracePt t="39138" x="8439150" y="3657600"/>
          <p14:tracePt t="39154" x="8420100" y="3638550"/>
          <p14:tracePt t="39172" x="8382000" y="3619500"/>
          <p14:tracePt t="39187" x="8343900" y="3606800"/>
          <p14:tracePt t="39203" x="8305800" y="3594100"/>
          <p14:tracePt t="39220" x="8261350" y="3587750"/>
          <p14:tracePt t="39238" x="8185150" y="3568700"/>
          <p14:tracePt t="39254" x="8108950" y="3549650"/>
          <p14:tracePt t="39272" x="8026400" y="3530600"/>
          <p14:tracePt t="39273" x="8013700" y="3530600"/>
          <p14:tracePt t="39288" x="7937500" y="3517900"/>
          <p14:tracePt t="39304" x="7854950" y="3505200"/>
          <p14:tracePt t="39321" x="7766050" y="3486150"/>
          <p14:tracePt t="39338" x="7677150" y="3473450"/>
          <p14:tracePt t="39353" x="7600950" y="3460750"/>
          <p14:tracePt t="39371" x="7531100" y="3454400"/>
          <p14:tracePt t="39388" x="7461250" y="3448050"/>
          <p14:tracePt t="39404" x="7429500" y="3448050"/>
          <p14:tracePt t="39420" x="7416800" y="3448050"/>
          <p14:tracePt t="39438" x="7410450" y="3448050"/>
          <p14:tracePt t="40774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B1587E-A2CD-EAE1-CC46-3313FA78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LEGO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FF50ED-5568-6EAB-71E6-A81B5C8F8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Unable to </a:t>
            </a:r>
            <a:r>
              <a:rPr lang="en-US" altLang="zh-TW" b="1" dirty="0"/>
              <a:t>directly learn abstract concept </a:t>
            </a:r>
            <a:r>
              <a:rPr lang="en-US" altLang="zh-TW" dirty="0"/>
              <a:t>if there is an object in the images.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8DDC250-5F71-9035-2C56-57345EAC8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37" y="4747695"/>
            <a:ext cx="2369264" cy="10504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FB60DC9-9414-6DE7-D8E7-904AF7612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495" y="3644469"/>
            <a:ext cx="1365639" cy="13622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43FEFFB-9DD0-6C4E-EFCA-D986396441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494" y="5272901"/>
            <a:ext cx="1365639" cy="1365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03EDB53C-8020-1429-3B75-94EAF004BB96}"/>
                  </a:ext>
                </a:extLst>
              </p:cNvPr>
              <p:cNvSpPr txBox="1"/>
              <p:nvPr/>
            </p:nvSpPr>
            <p:spPr>
              <a:xfrm>
                <a:off x="4244829" y="4002450"/>
                <a:ext cx="18333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800" dirty="0">
                    <a:ea typeface="微軟正黑體" panose="020B0604030504040204" pitchFamily="34" charset="-120"/>
                  </a:rPr>
                  <a:t>A photo of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a </a:t>
                </a:r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zh-TW" altLang="en-US" dirty="0">
                    <a:ea typeface="微軟正黑體" panose="020B0604030504040204" pitchFamily="34" charset="-120"/>
                  </a:rPr>
                  <a:t>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teddy bear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03EDB53C-8020-1429-3B75-94EAF004B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829" y="4002450"/>
                <a:ext cx="1833322" cy="646331"/>
              </a:xfrm>
              <a:prstGeom prst="rect">
                <a:avLst/>
              </a:prstGeom>
              <a:blipFill>
                <a:blip r:embed="rId8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023010D-3230-25A6-F24D-6D27BD6C9970}"/>
              </a:ext>
            </a:extLst>
          </p:cNvPr>
          <p:cNvCxnSpPr>
            <a:stCxn id="8" idx="3"/>
            <a:endCxn id="7" idx="1"/>
          </p:cNvCxnSpPr>
          <p:nvPr/>
        </p:nvCxnSpPr>
        <p:spPr>
          <a:xfrm flipV="1">
            <a:off x="6078151" y="4325615"/>
            <a:ext cx="103834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A04A7F7-FB59-C029-1323-2418257F905F}"/>
                  </a:ext>
                </a:extLst>
              </p:cNvPr>
              <p:cNvSpPr txBox="1"/>
              <p:nvPr/>
            </p:nvSpPr>
            <p:spPr>
              <a:xfrm>
                <a:off x="4283853" y="5632554"/>
                <a:ext cx="18333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800" dirty="0">
                    <a:ea typeface="微軟正黑體" panose="020B0604030504040204" pitchFamily="34" charset="-120"/>
                  </a:rPr>
                  <a:t>A photo of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a </a:t>
                </a:r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zh-TW" altLang="en-US" dirty="0">
                    <a:ea typeface="微軟正黑體" panose="020B0604030504040204" pitchFamily="34" charset="-120"/>
                  </a:rPr>
                  <a:t>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teddy bear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A04A7F7-FB59-C029-1323-2418257F9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853" y="5632554"/>
                <a:ext cx="1833322" cy="646331"/>
              </a:xfrm>
              <a:prstGeom prst="rect">
                <a:avLst/>
              </a:prstGeom>
              <a:blipFill>
                <a:blip r:embed="rId9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DBC498A6-8B14-726D-3B9C-5F54E73E5BED}"/>
              </a:ext>
            </a:extLst>
          </p:cNvPr>
          <p:cNvCxnSpPr>
            <a:cxnSpLocks/>
          </p:cNvCxnSpPr>
          <p:nvPr/>
        </p:nvCxnSpPr>
        <p:spPr>
          <a:xfrm>
            <a:off x="3005301" y="5272901"/>
            <a:ext cx="1278552" cy="682818"/>
          </a:xfrm>
          <a:prstGeom prst="bentConnector3">
            <a:avLst>
              <a:gd name="adj1" fmla="val 4851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4B5A8E00-82DA-4BB8-4995-CC962B7DEBD7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3005301" y="4325616"/>
            <a:ext cx="1239528" cy="94728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BC40CE76-5EE7-6B8F-DCF8-6CB5678ACD55}"/>
              </a:ext>
            </a:extLst>
          </p:cNvPr>
          <p:cNvCxnSpPr>
            <a:stCxn id="12" idx="3"/>
            <a:endCxn id="10" idx="1"/>
          </p:cNvCxnSpPr>
          <p:nvPr/>
        </p:nvCxnSpPr>
        <p:spPr>
          <a:xfrm>
            <a:off x="6117175" y="5955720"/>
            <a:ext cx="99931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51F95B2A-54EB-A661-CA8E-4B1AAD0CA93D}"/>
                  </a:ext>
                </a:extLst>
              </p:cNvPr>
              <p:cNvSpPr txBox="1"/>
              <p:nvPr/>
            </p:nvSpPr>
            <p:spPr>
              <a:xfrm>
                <a:off x="9052652" y="5494054"/>
                <a:ext cx="280080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dirty="0">
                    <a:ea typeface="微軟正黑體" panose="020B0604030504040204" pitchFamily="34" charset="-120"/>
                  </a:rPr>
                  <a:t>However, …</a:t>
                </a:r>
              </a:p>
              <a:p>
                <a:pPr algn="ctr"/>
                <a:r>
                  <a:rPr lang="en-US" altLang="zh-TW" sz="1800" dirty="0">
                    <a:ea typeface="微軟正黑體" panose="020B0604030504040204" pitchFamily="34" charset="-120"/>
                  </a:rPr>
                  <a:t>Textual inversion make</a:t>
                </a:r>
                <a:r>
                  <a:rPr lang="en-US" altLang="zh-TW" sz="1800" b="1" dirty="0">
                    <a:solidFill>
                      <a:srgbClr val="FF0000"/>
                    </a:solidFill>
                    <a:ea typeface="微軟正黑體" panose="020B0604030504040204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en-US" altLang="zh-TW" dirty="0">
                    <a:ea typeface="微軟正黑體" panose="020B0604030504040204" pitchFamily="34" charset="-120"/>
                  </a:rPr>
                  <a:t> as LEGO style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51F95B2A-54EB-A661-CA8E-4B1AAD0CA9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652" y="5494054"/>
                <a:ext cx="2800808" cy="923330"/>
              </a:xfrm>
              <a:prstGeom prst="rect">
                <a:avLst/>
              </a:prstGeom>
              <a:blipFill>
                <a:blip r:embed="rId10"/>
                <a:stretch>
                  <a:fillRect l="-654" t="-3289" r="-2179"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2E764826-BC86-EBF9-3134-32F17E694126}"/>
                  </a:ext>
                </a:extLst>
              </p:cNvPr>
              <p:cNvSpPr txBox="1"/>
              <p:nvPr/>
            </p:nvSpPr>
            <p:spPr>
              <a:xfrm>
                <a:off x="8568118" y="4002450"/>
                <a:ext cx="35000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en-US" altLang="zh-TW" dirty="0">
                    <a:ea typeface="微軟正黑體" panose="020B0604030504040204" pitchFamily="34" charset="-120"/>
                  </a:rPr>
                  <a:t> should stand for being frozen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2E764826-BC86-EBF9-3134-32F17E694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118" y="4002450"/>
                <a:ext cx="3500057" cy="369332"/>
              </a:xfrm>
              <a:prstGeom prst="rect">
                <a:avLst/>
              </a:prstGeom>
              <a:blipFill>
                <a:blip r:embed="rId11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音訊 8">
            <a:hlinkClick r:id="" action="ppaction://media"/>
            <a:extLst>
              <a:ext uri="{FF2B5EF4-FFF2-40B4-BE49-F238E27FC236}">
                <a16:creationId xmlns:a16="http://schemas.microsoft.com/office/drawing/2014/main" id="{FCCC4D57-757A-32B1-55D5-A04B6D881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7"/>
    </mc:Choice>
    <mc:Fallback xmlns="">
      <p:transition spd="slow" advTm="17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B1587E-A2CD-EAE1-CC46-3313FA78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LEGO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CFF50ED-5568-6EAB-71E6-A81B5C8F8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Unable to </a:t>
            </a:r>
            <a:r>
              <a:rPr lang="en-US" altLang="zh-TW" b="1" dirty="0"/>
              <a:t>directly learn abstract concept </a:t>
            </a:r>
            <a:r>
              <a:rPr lang="en-US" altLang="zh-TW" dirty="0"/>
              <a:t>if there is an object in the images.</a:t>
            </a:r>
          </a:p>
          <a:p>
            <a:pPr lvl="1"/>
            <a:r>
              <a:rPr lang="en-US" altLang="zh-TW" dirty="0"/>
              <a:t>First, find the special token of object in the image.</a:t>
            </a:r>
          </a:p>
          <a:p>
            <a:pPr lvl="1"/>
            <a:r>
              <a:rPr lang="en-US" altLang="zh-TW" dirty="0"/>
              <a:t>Then, extract the concept by excluding the object.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8DDC250-5F71-9035-2C56-57345EAC8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37" y="4747695"/>
            <a:ext cx="2369264" cy="10504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FB60DC9-9414-6DE7-D8E7-904AF7612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495" y="3644469"/>
            <a:ext cx="1365639" cy="13622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43FEFFB-9DD0-6C4E-EFCA-D986396441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494" y="5272901"/>
            <a:ext cx="1365639" cy="13656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03EDB53C-8020-1429-3B75-94EAF004BB96}"/>
                  </a:ext>
                </a:extLst>
              </p:cNvPr>
              <p:cNvSpPr txBox="1"/>
              <p:nvPr/>
            </p:nvSpPr>
            <p:spPr>
              <a:xfrm>
                <a:off x="4244829" y="4002450"/>
                <a:ext cx="18333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800" dirty="0">
                    <a:ea typeface="微軟正黑體" panose="020B0604030504040204" pitchFamily="34" charset="-120"/>
                  </a:rPr>
                  <a:t>A photo of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a </a:t>
                </a:r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zh-TW" altLang="en-US" dirty="0">
                    <a:ea typeface="微軟正黑體" panose="020B0604030504040204" pitchFamily="34" charset="-120"/>
                  </a:rPr>
                  <a:t>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teddy bear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03EDB53C-8020-1429-3B75-94EAF004B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4829" y="4002450"/>
                <a:ext cx="1833322" cy="646331"/>
              </a:xfrm>
              <a:prstGeom prst="rect">
                <a:avLst/>
              </a:prstGeom>
              <a:blipFill>
                <a:blip r:embed="rId8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023010D-3230-25A6-F24D-6D27BD6C9970}"/>
              </a:ext>
            </a:extLst>
          </p:cNvPr>
          <p:cNvCxnSpPr>
            <a:stCxn id="8" idx="3"/>
            <a:endCxn id="7" idx="1"/>
          </p:cNvCxnSpPr>
          <p:nvPr/>
        </p:nvCxnSpPr>
        <p:spPr>
          <a:xfrm flipV="1">
            <a:off x="6078151" y="4325615"/>
            <a:ext cx="103834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A04A7F7-FB59-C029-1323-2418257F905F}"/>
                  </a:ext>
                </a:extLst>
              </p:cNvPr>
              <p:cNvSpPr txBox="1"/>
              <p:nvPr/>
            </p:nvSpPr>
            <p:spPr>
              <a:xfrm>
                <a:off x="4283853" y="5632554"/>
                <a:ext cx="183332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800" dirty="0">
                    <a:ea typeface="微軟正黑體" panose="020B0604030504040204" pitchFamily="34" charset="-120"/>
                  </a:rPr>
                  <a:t>A photo of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a </a:t>
                </a:r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zh-TW" altLang="en-US" dirty="0">
                    <a:ea typeface="微軟正黑體" panose="020B0604030504040204" pitchFamily="34" charset="-120"/>
                  </a:rPr>
                  <a:t> </a:t>
                </a:r>
                <a:r>
                  <a:rPr lang="en-US" altLang="zh-TW" dirty="0">
                    <a:ea typeface="微軟正黑體" panose="020B0604030504040204" pitchFamily="34" charset="-120"/>
                  </a:rPr>
                  <a:t>teddy bear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7A04A7F7-FB59-C029-1323-2418257F9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853" y="5632554"/>
                <a:ext cx="1833322" cy="646331"/>
              </a:xfrm>
              <a:prstGeom prst="rect">
                <a:avLst/>
              </a:prstGeom>
              <a:blipFill>
                <a:blip r:embed="rId9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DBC498A6-8B14-726D-3B9C-5F54E73E5BED}"/>
              </a:ext>
            </a:extLst>
          </p:cNvPr>
          <p:cNvCxnSpPr>
            <a:cxnSpLocks/>
          </p:cNvCxnSpPr>
          <p:nvPr/>
        </p:nvCxnSpPr>
        <p:spPr>
          <a:xfrm>
            <a:off x="3005301" y="5272901"/>
            <a:ext cx="1278552" cy="682818"/>
          </a:xfrm>
          <a:prstGeom prst="bentConnector3">
            <a:avLst>
              <a:gd name="adj1" fmla="val 4851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4B5A8E00-82DA-4BB8-4995-CC962B7DEBD7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3005301" y="4325616"/>
            <a:ext cx="1239528" cy="94728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BC40CE76-5EE7-6B8F-DCF8-6CB5678ACD55}"/>
              </a:ext>
            </a:extLst>
          </p:cNvPr>
          <p:cNvCxnSpPr>
            <a:stCxn id="12" idx="3"/>
            <a:endCxn id="10" idx="1"/>
          </p:cNvCxnSpPr>
          <p:nvPr/>
        </p:nvCxnSpPr>
        <p:spPr>
          <a:xfrm>
            <a:off x="6117175" y="5955720"/>
            <a:ext cx="999319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955F2D0-E5EF-D3C4-268D-3E160015FDEC}"/>
                  </a:ext>
                </a:extLst>
              </p:cNvPr>
              <p:cNvSpPr txBox="1"/>
              <p:nvPr/>
            </p:nvSpPr>
            <p:spPr>
              <a:xfrm>
                <a:off x="8568118" y="4002450"/>
                <a:ext cx="35000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en-US" altLang="zh-TW" dirty="0">
                    <a:ea typeface="微軟正黑體" panose="020B0604030504040204" pitchFamily="34" charset="-120"/>
                  </a:rPr>
                  <a:t> should stand for being frozen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2955F2D0-E5EF-D3C4-268D-3E160015F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8118" y="4002450"/>
                <a:ext cx="3500057" cy="369332"/>
              </a:xfrm>
              <a:prstGeom prst="rect">
                <a:avLst/>
              </a:prstGeom>
              <a:blipFill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F43F7065-41B6-CC43-5D6B-CE42B3CD5797}"/>
                  </a:ext>
                </a:extLst>
              </p:cNvPr>
              <p:cNvSpPr txBox="1"/>
              <p:nvPr/>
            </p:nvSpPr>
            <p:spPr>
              <a:xfrm>
                <a:off x="9052652" y="5494054"/>
                <a:ext cx="280080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dirty="0">
                    <a:ea typeface="微軟正黑體" panose="020B0604030504040204" pitchFamily="34" charset="-120"/>
                  </a:rPr>
                  <a:t>However, …</a:t>
                </a:r>
              </a:p>
              <a:p>
                <a:pPr algn="ctr"/>
                <a:r>
                  <a:rPr lang="en-US" altLang="zh-TW" sz="1800" dirty="0">
                    <a:ea typeface="微軟正黑體" panose="020B0604030504040204" pitchFamily="34" charset="-120"/>
                  </a:rPr>
                  <a:t>Textual inversion make</a:t>
                </a:r>
                <a:r>
                  <a:rPr lang="en-US" altLang="zh-TW" sz="1800" b="1" dirty="0">
                    <a:solidFill>
                      <a:srgbClr val="FF0000"/>
                    </a:solidFill>
                    <a:ea typeface="微軟正黑體" panose="020B0604030504040204" pitchFamily="34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微軟正黑體" panose="020B0604030504040204" pitchFamily="34" charset="-120"/>
                      </a:rPr>
                      <m:t>𝝊</m:t>
                    </m:r>
                  </m:oMath>
                </a14:m>
                <a:r>
                  <a:rPr lang="en-US" altLang="zh-TW" dirty="0">
                    <a:ea typeface="微軟正黑體" panose="020B0604030504040204" pitchFamily="34" charset="-120"/>
                  </a:rPr>
                  <a:t> as LEGO style</a:t>
                </a:r>
                <a:endParaRPr lang="zh-TW" altLang="en-US" dirty="0"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F43F7065-41B6-CC43-5D6B-CE42B3CD5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2652" y="5494054"/>
                <a:ext cx="2800808" cy="923330"/>
              </a:xfrm>
              <a:prstGeom prst="rect">
                <a:avLst/>
              </a:prstGeom>
              <a:blipFill>
                <a:blip r:embed="rId11"/>
                <a:stretch>
                  <a:fillRect l="-654" t="-3289" r="-2179"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5ED55E00-28DF-2604-8AE6-A73335968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0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3"/>
    </mc:Choice>
    <mc:Fallback xmlns="">
      <p:transition spd="slow" advTm="26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1D1CBE-30FF-F930-BAF6-B918A407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LEGO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9627B7-CFC4-D6D4-CADD-FA20A546D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7945"/>
            <a:ext cx="10515600" cy="4351338"/>
          </a:xfrm>
        </p:spPr>
        <p:txBody>
          <a:bodyPr/>
          <a:lstStyle/>
          <a:p>
            <a:r>
              <a:rPr lang="en-US" altLang="zh-TW" dirty="0"/>
              <a:t>Prepare </a:t>
            </a:r>
            <a:r>
              <a:rPr lang="en-US" altLang="zh-TW" b="1" dirty="0"/>
              <a:t>exemplar images </a:t>
            </a:r>
            <a:r>
              <a:rPr lang="en-US" altLang="zh-TW" dirty="0"/>
              <a:t>and </a:t>
            </a:r>
            <a:r>
              <a:rPr lang="en-US" altLang="zh-TW" b="1" dirty="0"/>
              <a:t>positive/negative concepts </a:t>
            </a:r>
            <a:r>
              <a:rPr lang="en-US" altLang="zh-TW" dirty="0"/>
              <a:t>in advance.</a:t>
            </a:r>
          </a:p>
          <a:p>
            <a:r>
              <a:rPr lang="en-US" altLang="zh-TW" dirty="0"/>
              <a:t>Exemplar Images</a:t>
            </a:r>
          </a:p>
          <a:p>
            <a:pPr lvl="1"/>
            <a:r>
              <a:rPr lang="en-US" altLang="zh-TW" dirty="0"/>
              <a:t>Subject only image set</a:t>
            </a:r>
          </a:p>
          <a:p>
            <a:pPr lvl="1"/>
            <a:r>
              <a:rPr lang="en-US" altLang="zh-TW" dirty="0"/>
              <a:t>Subject + concept image set</a:t>
            </a:r>
          </a:p>
          <a:p>
            <a:r>
              <a:rPr lang="en-US" altLang="zh-TW" dirty="0"/>
              <a:t>Positive concepts and negative concepts</a:t>
            </a:r>
          </a:p>
          <a:p>
            <a:pPr lvl="1"/>
            <a:r>
              <a:rPr lang="en-US" altLang="zh-TW" dirty="0"/>
              <a:t>contrastive loss</a:t>
            </a:r>
          </a:p>
          <a:p>
            <a:endParaRPr lang="zh-TW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68BDDC-6F9D-B4C9-F398-9C59A708B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" t="19237" r="2902"/>
          <a:stretch/>
        </p:blipFill>
        <p:spPr bwMode="auto">
          <a:xfrm>
            <a:off x="1916430" y="4307760"/>
            <a:ext cx="8854440" cy="242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C6F60E78-39BA-C072-1D14-5739785EB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69"/>
    </mc:Choice>
    <mc:Fallback xmlns="">
      <p:transition spd="slow" advTm="137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6" x="863600" y="5524500"/>
          <p14:tracePt t="2498" x="863600" y="5518150"/>
          <p14:tracePt t="2508" x="863600" y="5511800"/>
          <p14:tracePt t="2516" x="876300" y="5480050"/>
          <p14:tracePt t="2517" x="882650" y="5473700"/>
          <p14:tracePt t="2526" x="901700" y="5435600"/>
          <p14:tracePt t="2545" x="920750" y="5397500"/>
          <p14:tracePt t="2560" x="939800" y="5359400"/>
          <p14:tracePt t="2578" x="971550" y="5321300"/>
          <p14:tracePt t="2605" x="1009650" y="5251450"/>
          <p14:tracePt t="2607" x="1009650" y="5245100"/>
          <p14:tracePt t="2621" x="1022350" y="5226050"/>
          <p14:tracePt t="2638" x="1028700" y="5200650"/>
          <p14:tracePt t="2655" x="1041400" y="5187950"/>
          <p14:tracePt t="2672" x="1041400" y="5175250"/>
          <p14:tracePt t="2732" x="1041400" y="5168900"/>
          <p14:tracePt t="2739" x="1041400" y="5162550"/>
          <p14:tracePt t="2744" x="1047750" y="5162550"/>
          <p14:tracePt t="2755" x="1054100" y="5149850"/>
          <p14:tracePt t="2771" x="1060450" y="5137150"/>
          <p14:tracePt t="4482" x="1073150" y="5137150"/>
          <p14:tracePt t="4485" x="1085850" y="5137150"/>
          <p14:tracePt t="4497" x="1149350" y="5162550"/>
          <p14:tracePt t="4512" x="1231900" y="5168900"/>
          <p14:tracePt t="4529" x="1339850" y="5162550"/>
          <p14:tracePt t="4545" x="1409700" y="5111750"/>
          <p14:tracePt t="4564" x="1460500" y="5035550"/>
          <p14:tracePt t="4578" x="1504950" y="4959350"/>
          <p14:tracePt t="4599" x="1555750" y="4857750"/>
          <p14:tracePt t="4613" x="1587500" y="4813300"/>
          <p14:tracePt t="4630" x="1625600" y="4737100"/>
          <p14:tracePt t="4655" x="1663700" y="4648200"/>
          <p14:tracePt t="4672" x="1676400" y="4597400"/>
          <p14:tracePt t="4688" x="1682750" y="4559300"/>
          <p14:tracePt t="4705" x="1695450" y="4514850"/>
          <p14:tracePt t="4721" x="1695450" y="4470400"/>
          <p14:tracePt t="4737" x="1701800" y="4432300"/>
          <p14:tracePt t="4755" x="1708150" y="4413250"/>
          <p14:tracePt t="4849" x="1708150" y="4406900"/>
          <p14:tracePt t="4853" x="1708150" y="4400550"/>
          <p14:tracePt t="4856" x="1708150" y="4394200"/>
          <p14:tracePt t="4874" x="1708150" y="4368800"/>
          <p14:tracePt t="4889" x="1714500" y="4349750"/>
          <p14:tracePt t="4906" x="1720850" y="4324350"/>
          <p14:tracePt t="4923" x="1733550" y="4279900"/>
          <p14:tracePt t="4938" x="1733550" y="4241800"/>
          <p14:tracePt t="4955" x="1733550" y="4191000"/>
          <p14:tracePt t="4972" x="1720850" y="4133850"/>
          <p14:tracePt t="4989" x="1708150" y="4089400"/>
          <p14:tracePt t="5005" x="1708150" y="4064000"/>
          <p14:tracePt t="5023" x="1701800" y="4025900"/>
          <p14:tracePt t="5038" x="1701800" y="3987800"/>
          <p14:tracePt t="5056" x="1676400" y="3930650"/>
          <p14:tracePt t="5071" x="1651000" y="3860800"/>
          <p14:tracePt t="5089" x="1631950" y="3790950"/>
          <p14:tracePt t="5091" x="1631950" y="3784600"/>
          <p14:tracePt t="5105" x="1612900" y="3740150"/>
          <p14:tracePt t="5123" x="1606550" y="3695700"/>
          <p14:tracePt t="5138" x="1600200" y="3670300"/>
          <p14:tracePt t="5155" x="1593850" y="3651250"/>
          <p14:tracePt t="5172" x="1587500" y="3632200"/>
          <p14:tracePt t="5215" x="1587500" y="3625850"/>
          <p14:tracePt t="5233" x="1581150" y="3625850"/>
          <p14:tracePt t="5257" x="1574800" y="3625850"/>
          <p14:tracePt t="5273" x="1568450" y="3625850"/>
          <p14:tracePt t="5343" x="1568450" y="3613150"/>
          <p14:tracePt t="5347" x="1562100" y="3600450"/>
          <p14:tracePt t="5355" x="1543050" y="3549650"/>
          <p14:tracePt t="5372" x="1511300" y="3441700"/>
          <p14:tracePt t="5388" x="1479550" y="3359150"/>
          <p14:tracePt t="5405" x="1466850" y="3302000"/>
          <p14:tracePt t="5421" x="1460500" y="3276600"/>
          <p14:tracePt t="5439" x="1460500" y="3251200"/>
          <p14:tracePt t="5456" x="1460500" y="3232150"/>
          <p14:tracePt t="5472" x="1460500" y="3187700"/>
          <p14:tracePt t="5489" x="1466850" y="3086100"/>
          <p14:tracePt t="5505" x="1504950" y="2971800"/>
          <p14:tracePt t="5522" x="1524000" y="2870200"/>
          <p14:tracePt t="5539" x="1536700" y="2774950"/>
          <p14:tracePt t="5555" x="1543050" y="2679700"/>
          <p14:tracePt t="5572" x="1549400" y="2571750"/>
          <p14:tracePt t="5589" x="1549400" y="2463800"/>
          <p14:tracePt t="5592" x="1549400" y="2451100"/>
          <p14:tracePt t="5604" x="1549400" y="2387600"/>
          <p14:tracePt t="5622" x="1549400" y="2311400"/>
          <p14:tracePt t="5638" x="1536700" y="2247900"/>
          <p14:tracePt t="5656" x="1524000" y="2203450"/>
          <p14:tracePt t="5672" x="1511300" y="2178050"/>
          <p14:tracePt t="5689" x="1492250" y="2165350"/>
          <p14:tracePt t="5705" x="1466850" y="2152650"/>
          <p14:tracePt t="5722" x="1441450" y="2139950"/>
          <p14:tracePt t="5738" x="1403350" y="2108200"/>
          <p14:tracePt t="5756" x="1320800" y="2076450"/>
          <p14:tracePt t="5772" x="1231900" y="2057400"/>
          <p14:tracePt t="5789" x="1143000" y="2051050"/>
          <p14:tracePt t="5805" x="1085850" y="2044700"/>
          <p14:tracePt t="5823" x="1016000" y="2032000"/>
          <p14:tracePt t="5839" x="984250" y="2012950"/>
          <p14:tracePt t="5856" x="971550" y="2000250"/>
          <p14:tracePt t="5872" x="971550" y="1981200"/>
          <p14:tracePt t="5889" x="971550" y="1955800"/>
          <p14:tracePt t="5906" x="977900" y="1943100"/>
          <p14:tracePt t="5922" x="1022350" y="1924050"/>
          <p14:tracePt t="5938" x="1092200" y="1905000"/>
          <p14:tracePt t="5955" x="1225550" y="1873250"/>
          <p14:tracePt t="5972" x="1377950" y="1847850"/>
          <p14:tracePt t="5988" x="1587500" y="1841500"/>
          <p14:tracePt t="6004" x="1816100" y="1841500"/>
          <p14:tracePt t="6021" x="2063750" y="1847850"/>
          <p14:tracePt t="6038" x="2228850" y="1860550"/>
          <p14:tracePt t="6055" x="2381250" y="1885950"/>
          <p14:tracePt t="6072" x="2495550" y="1905000"/>
          <p14:tracePt t="6088" x="2603500" y="1930400"/>
          <p14:tracePt t="6105" x="2698750" y="1949450"/>
          <p14:tracePt t="6122" x="2787650" y="1962150"/>
          <p14:tracePt t="6138" x="2901950" y="1974850"/>
          <p14:tracePt t="6155" x="3067050" y="1974850"/>
          <p14:tracePt t="6172" x="3263900" y="1974850"/>
          <p14:tracePt t="6189" x="3441700" y="1974850"/>
          <p14:tracePt t="6205" x="3594100" y="1968500"/>
          <p14:tracePt t="6221" x="3727450" y="1962150"/>
          <p14:tracePt t="6238" x="3829050" y="1949450"/>
          <p14:tracePt t="6255" x="3911600" y="1936750"/>
          <p14:tracePt t="6272" x="3962400" y="1936750"/>
          <p14:tracePt t="6288" x="4000500" y="1930400"/>
          <p14:tracePt t="6305" x="4044950" y="1930400"/>
          <p14:tracePt t="6323" x="4095750" y="1924050"/>
          <p14:tracePt t="6339" x="4146550" y="1917700"/>
          <p14:tracePt t="6355" x="4191000" y="1911350"/>
          <p14:tracePt t="6371" x="4216400" y="1905000"/>
          <p14:tracePt t="6541" x="4222750" y="1905000"/>
          <p14:tracePt t="6555" x="4229100" y="1905000"/>
          <p14:tracePt t="6562" x="4235450" y="1905000"/>
          <p14:tracePt t="6572" x="4241800" y="1905000"/>
          <p14:tracePt t="6590" x="4248150" y="1905000"/>
          <p14:tracePt t="6605" x="4267200" y="1905000"/>
          <p14:tracePt t="6623" x="4292600" y="1905000"/>
          <p14:tracePt t="6639" x="4337050" y="1905000"/>
          <p14:tracePt t="6654" x="4375150" y="1905000"/>
          <p14:tracePt t="6672" x="4425950" y="1905000"/>
          <p14:tracePt t="6689" x="4438650" y="1936750"/>
          <p14:tracePt t="6705" x="4343400" y="1981200"/>
          <p14:tracePt t="6722" x="4184650" y="1981200"/>
          <p14:tracePt t="6737" x="4159250" y="1981200"/>
          <p14:tracePt t="7017" x="4159250" y="1987550"/>
          <p14:tracePt t="7039" x="4152900" y="1987550"/>
          <p14:tracePt t="7043" x="4133850" y="1974850"/>
          <p14:tracePt t="7054" x="4064000" y="1936750"/>
          <p14:tracePt t="7071" x="4006850" y="1905000"/>
          <p14:tracePt t="7088" x="3994150" y="1892300"/>
          <p14:tracePt t="7105" x="3994150" y="1885950"/>
          <p14:tracePt t="7121" x="4000500" y="1873250"/>
          <p14:tracePt t="7138" x="4013200" y="1860550"/>
          <p14:tracePt t="7154" x="4038600" y="1860550"/>
          <p14:tracePt t="7172" x="4076700" y="1847850"/>
          <p14:tracePt t="7188" x="4102100" y="1835150"/>
          <p14:tracePt t="7205" x="4102100" y="1822450"/>
          <p14:tracePt t="7222" x="4108450" y="1816100"/>
          <p14:tracePt t="7239" x="4133850" y="1809750"/>
          <p14:tracePt t="7255" x="4146550" y="1809750"/>
          <p14:tracePt t="7272" x="4152900" y="1803400"/>
          <p14:tracePt t="7289" x="4159250" y="1797050"/>
          <p14:tracePt t="7304" x="4159250" y="1790700"/>
          <p14:tracePt t="7338" x="4165600" y="1790700"/>
          <p14:tracePt t="7344" x="4171950" y="1790700"/>
          <p14:tracePt t="7355" x="4191000" y="1790700"/>
          <p14:tracePt t="7373" x="4254500" y="1790700"/>
          <p14:tracePt t="7389" x="4305300" y="1790700"/>
          <p14:tracePt t="7405" x="4343400" y="1790700"/>
          <p14:tracePt t="7422" x="4362450" y="1797050"/>
          <p14:tracePt t="7438" x="4368800" y="1797050"/>
          <p14:tracePt t="7458" x="4375150" y="1797050"/>
          <p14:tracePt t="7484" x="4381500" y="1797050"/>
          <p14:tracePt t="7507" x="4387850" y="1797050"/>
          <p14:tracePt t="7522" x="4394200" y="1797050"/>
          <p14:tracePt t="7528" x="4400550" y="1797050"/>
          <p14:tracePt t="7539" x="4413250" y="1803400"/>
          <p14:tracePt t="7555" x="4425950" y="1803400"/>
          <p14:tracePt t="7572" x="4432300" y="1809750"/>
          <p14:tracePt t="7590" x="4451350" y="1809750"/>
          <p14:tracePt t="7605" x="4457700" y="1809750"/>
          <p14:tracePt t="7622" x="4470400" y="1816100"/>
          <p14:tracePt t="7638" x="4483100" y="1816100"/>
          <p14:tracePt t="7659" x="4489450" y="1816100"/>
          <p14:tracePt t="7673" x="4508500" y="1816100"/>
          <p14:tracePt t="7688" x="4527550" y="1816100"/>
          <p14:tracePt t="7706" x="4546600" y="1816100"/>
          <p14:tracePt t="7722" x="4559300" y="1816100"/>
          <p14:tracePt t="7739" x="4565650" y="1816100"/>
          <p14:tracePt t="7755" x="4584700" y="1816100"/>
          <p14:tracePt t="7773" x="4616450" y="1816100"/>
          <p14:tracePt t="7789" x="4641850" y="1816100"/>
          <p14:tracePt t="7806" x="4667250" y="1816100"/>
          <p14:tracePt t="7822" x="4679950" y="1816100"/>
          <p14:tracePt t="7839" x="4686300" y="1816100"/>
          <p14:tracePt t="7895" x="4692650" y="1816100"/>
          <p14:tracePt t="7901" x="4699000" y="1816100"/>
          <p14:tracePt t="7907" x="4711700" y="1816100"/>
          <p14:tracePt t="7922" x="4743450" y="1816100"/>
          <p14:tracePt t="7938" x="4775200" y="1816100"/>
          <p14:tracePt t="7954" x="4800600" y="1816100"/>
          <p14:tracePt t="7972" x="4806950" y="1816100"/>
          <p14:tracePt t="8003" x="4813300" y="1816100"/>
          <p14:tracePt t="8013" x="4819650" y="1816100"/>
          <p14:tracePt t="8022" x="4826000" y="1816100"/>
          <p14:tracePt t="8039" x="4838700" y="1816100"/>
          <p14:tracePt t="8055" x="4845050" y="1816100"/>
          <p14:tracePt t="8119" x="4851400" y="1816100"/>
          <p14:tracePt t="8124" x="4857750" y="1816100"/>
          <p14:tracePt t="8139" x="4870450" y="1816100"/>
          <p14:tracePt t="8155" x="4883150" y="1816100"/>
          <p14:tracePt t="8172" x="4895850" y="1816100"/>
          <p14:tracePt t="8188" x="4908550" y="1816100"/>
          <p14:tracePt t="8204" x="4921250" y="1816100"/>
          <p14:tracePt t="8221" x="4946650" y="1816100"/>
          <p14:tracePt t="8238" x="4972050" y="1816100"/>
          <p14:tracePt t="8256" x="4997450" y="1816100"/>
          <p14:tracePt t="8272" x="5016500" y="1816100"/>
          <p14:tracePt t="8288" x="5035550" y="1816100"/>
          <p14:tracePt t="8304" x="5048250" y="1816100"/>
          <p14:tracePt t="8412" x="5054600" y="1816100"/>
          <p14:tracePt t="11402" x="5073650" y="1816100"/>
          <p14:tracePt t="11405" x="5080000" y="1816100"/>
          <p14:tracePt t="11419" x="5200650" y="1809750"/>
          <p14:tracePt t="11436" x="5403850" y="1803400"/>
          <p14:tracePt t="11453" x="5651500" y="1797050"/>
          <p14:tracePt t="11471" x="5816600" y="1790700"/>
          <p14:tracePt t="11485" x="5911850" y="1790700"/>
          <p14:tracePt t="11521" x="5975350" y="1784350"/>
          <p14:tracePt t="11555" x="6019800" y="1784350"/>
          <p14:tracePt t="11588" x="6108700" y="1778000"/>
          <p14:tracePt t="11591" x="6127750" y="1778000"/>
          <p14:tracePt t="11605" x="6178550" y="1771650"/>
          <p14:tracePt t="11622" x="6229350" y="1771650"/>
          <p14:tracePt t="11638" x="6261100" y="1771650"/>
          <p14:tracePt t="11655" x="6311900" y="1771650"/>
          <p14:tracePt t="11673" x="6388100" y="1771650"/>
          <p14:tracePt t="11689" x="6470650" y="1771650"/>
          <p14:tracePt t="11705" x="6534150" y="1765300"/>
          <p14:tracePt t="11722" x="6565900" y="1758950"/>
          <p14:tracePt t="11739" x="6572250" y="1758950"/>
          <p14:tracePt t="11755" x="6578600" y="1758950"/>
          <p14:tracePt t="11783" x="6584950" y="1758950"/>
          <p14:tracePt t="11788" x="6591300" y="1758950"/>
          <p14:tracePt t="11807" x="6616700" y="1758950"/>
          <p14:tracePt t="11821" x="6654800" y="1758950"/>
          <p14:tracePt t="11840" x="6705600" y="1758950"/>
          <p14:tracePt t="11855" x="6750050" y="1771650"/>
          <p14:tracePt t="11873" x="6813550" y="1778000"/>
          <p14:tracePt t="11888" x="6864350" y="1797050"/>
          <p14:tracePt t="11905" x="6946900" y="1803400"/>
          <p14:tracePt t="11922" x="7010400" y="1809750"/>
          <p14:tracePt t="11938" x="7073900" y="1809750"/>
          <p14:tracePt t="11955" x="7105650" y="1809750"/>
          <p14:tracePt t="11972" x="7112000" y="1809750"/>
          <p14:tracePt t="12045" x="7118350" y="1809750"/>
          <p14:tracePt t="12063" x="7124700" y="1809750"/>
          <p14:tracePt t="12367" x="7131050" y="1809750"/>
          <p14:tracePt t="12377" x="7143750" y="1816100"/>
          <p14:tracePt t="12387" x="7175500" y="1822450"/>
          <p14:tracePt t="12403" x="7270750" y="1828800"/>
          <p14:tracePt t="12420" x="7391400" y="1828800"/>
          <p14:tracePt t="12436" x="7505700" y="1841500"/>
          <p14:tracePt t="12455" x="7626350" y="1847850"/>
          <p14:tracePt t="12469" x="7721600" y="1860550"/>
          <p14:tracePt t="12505" x="7848600" y="1866900"/>
          <p14:tracePt t="12537" x="7874000" y="1866900"/>
          <p14:tracePt t="14036" x="7867650" y="1866900"/>
          <p14:tracePt t="14040" x="7854950" y="1866900"/>
          <p14:tracePt t="14057" x="7810500" y="1866900"/>
          <p14:tracePt t="14073" x="7772400" y="1860550"/>
          <p14:tracePt t="14089" x="7747000" y="1854200"/>
          <p14:tracePt t="14092" x="7740650" y="1847850"/>
          <p14:tracePt t="14103" x="7734300" y="1847850"/>
          <p14:tracePt t="14123" x="7727950" y="1847850"/>
          <p14:tracePt t="14360" x="7721600" y="1847850"/>
          <p14:tracePt t="14364" x="7715250" y="1847850"/>
          <p14:tracePt t="14371" x="7702550" y="1847850"/>
          <p14:tracePt t="14388" x="7645400" y="1847850"/>
          <p14:tracePt t="14405" x="7575550" y="1847850"/>
          <p14:tracePt t="14421" x="7480300" y="1847850"/>
          <p14:tracePt t="14455" x="7219950" y="1847850"/>
          <p14:tracePt t="14491" x="6591300" y="1866900"/>
          <p14:tracePt t="14523" x="5715000" y="1917700"/>
          <p14:tracePt t="14539" x="5194300" y="1949450"/>
          <p14:tracePt t="14555" x="4813300" y="1981200"/>
          <p14:tracePt t="14571" x="4559300" y="2032000"/>
          <p14:tracePt t="14589" x="4413250" y="2063750"/>
          <p14:tracePt t="14605" x="4337050" y="2089150"/>
          <p14:tracePt t="14623" x="4254500" y="2108200"/>
          <p14:tracePt t="14638" x="4165600" y="2120900"/>
          <p14:tracePt t="14655" x="4038600" y="2127250"/>
          <p14:tracePt t="14672" x="3911600" y="2139950"/>
          <p14:tracePt t="14688" x="3778250" y="2152650"/>
          <p14:tracePt t="14705" x="3644900" y="2159000"/>
          <p14:tracePt t="14721" x="3530600" y="2159000"/>
          <p14:tracePt t="14738" x="3378200" y="2159000"/>
          <p14:tracePt t="14755" x="3238500" y="2171700"/>
          <p14:tracePt t="14773" x="3111500" y="2197100"/>
          <p14:tracePt t="14788" x="3048000" y="2216150"/>
          <p14:tracePt t="14805" x="3016250" y="2222500"/>
          <p14:tracePt t="14822" x="3009900" y="2222500"/>
          <p14:tracePt t="14841" x="3009900" y="2228850"/>
          <p14:tracePt t="14856" x="3003550" y="2228850"/>
          <p14:tracePt t="14873" x="2978150" y="2241550"/>
          <p14:tracePt t="14888" x="2959100" y="2254250"/>
          <p14:tracePt t="14904" x="2933700" y="2260600"/>
          <p14:tracePt t="14921" x="2901950" y="2266950"/>
          <p14:tracePt t="14937" x="2876550" y="2279650"/>
          <p14:tracePt t="14955" x="2838450" y="2292350"/>
          <p14:tracePt t="14971" x="2800350" y="2305050"/>
          <p14:tracePt t="14988" x="2768600" y="2311400"/>
          <p14:tracePt t="15004" x="2743200" y="2317750"/>
          <p14:tracePt t="15021" x="2717800" y="2317750"/>
          <p14:tracePt t="15037" x="2705100" y="2317750"/>
          <p14:tracePt t="15055" x="2692400" y="2317750"/>
          <p14:tracePt t="15180" x="2698750" y="2324100"/>
          <p14:tracePt t="15183" x="2705100" y="2324100"/>
          <p14:tracePt t="15189" x="2724150" y="2324100"/>
          <p14:tracePt t="15205" x="2774950" y="2324100"/>
          <p14:tracePt t="15222" x="2832100" y="2324100"/>
          <p14:tracePt t="15240" x="2901950" y="2324100"/>
          <p14:tracePt t="15255" x="2927350" y="2324100"/>
          <p14:tracePt t="15421" x="2927350" y="2330450"/>
          <p14:tracePt t="15428" x="2914650" y="2336800"/>
          <p14:tracePt t="15439" x="2895600" y="2349500"/>
          <p14:tracePt t="15455" x="2863850" y="2362200"/>
          <p14:tracePt t="15472" x="2825750" y="2374900"/>
          <p14:tracePt t="15489" x="2781300" y="2387600"/>
          <p14:tracePt t="15507" x="2730500" y="2393950"/>
          <p14:tracePt t="15522" x="2692400" y="2400300"/>
          <p14:tracePt t="15538" x="2641600" y="2400300"/>
          <p14:tracePt t="15557" x="2584450" y="2400300"/>
          <p14:tracePt t="15572" x="2546350" y="2400300"/>
          <p14:tracePt t="15588" x="2501900" y="2393950"/>
          <p14:tracePt t="15591" x="2489200" y="2387600"/>
          <p14:tracePt t="15606" x="2451100" y="2387600"/>
          <p14:tracePt t="15624" x="2393950" y="2381250"/>
          <p14:tracePt t="15638" x="2355850" y="2374900"/>
          <p14:tracePt t="15654" x="2336800" y="2374900"/>
          <p14:tracePt t="15786" x="2330450" y="2374900"/>
          <p14:tracePt t="15794" x="2317750" y="2374900"/>
          <p14:tracePt t="15805" x="2279650" y="2387600"/>
          <p14:tracePt t="15822" x="2178050" y="2393950"/>
          <p14:tracePt t="15839" x="2025650" y="2387600"/>
          <p14:tracePt t="15854" x="1898650" y="2374900"/>
          <p14:tracePt t="15872" x="1746250" y="2343150"/>
          <p14:tracePt t="15889" x="1657350" y="2324100"/>
          <p14:tracePt t="15905" x="1600200" y="2305050"/>
          <p14:tracePt t="15922" x="1555750" y="2292350"/>
          <p14:tracePt t="15939" x="1511300" y="2286000"/>
          <p14:tracePt t="15955" x="1479550" y="2286000"/>
          <p14:tracePt t="15973" x="1460500" y="2286000"/>
          <p14:tracePt t="15989" x="1447800" y="2286000"/>
          <p14:tracePt t="16007" x="1416050" y="2286000"/>
          <p14:tracePt t="16024" x="1358900" y="2286000"/>
          <p14:tracePt t="16025" x="1352550" y="2286000"/>
          <p14:tracePt t="16040" x="1295400" y="2286000"/>
          <p14:tracePt t="16055" x="1250950" y="2279650"/>
          <p14:tracePt t="16072" x="1244600" y="2279650"/>
          <p14:tracePt t="16155" x="1250950" y="2279650"/>
          <p14:tracePt t="16160" x="1257300" y="2279650"/>
          <p14:tracePt t="16173" x="1295400" y="2279650"/>
          <p14:tracePt t="16189" x="1346200" y="2279650"/>
          <p14:tracePt t="16206" x="1409700" y="2279650"/>
          <p14:tracePt t="16222" x="1498600" y="2286000"/>
          <p14:tracePt t="16238" x="1619250" y="2305050"/>
          <p14:tracePt t="16255" x="1758950" y="2330450"/>
          <p14:tracePt t="16272" x="1860550" y="2349500"/>
          <p14:tracePt t="16289" x="1911350" y="2362200"/>
          <p14:tracePt t="16306" x="1917700" y="2362200"/>
          <p14:tracePt t="17392" x="1917700" y="2368550"/>
          <p14:tracePt t="17419" x="1911350" y="2381250"/>
          <p14:tracePt t="17423" x="1898650" y="2387600"/>
          <p14:tracePt t="17444" x="1828800" y="2425700"/>
          <p14:tracePt t="17460" x="1778000" y="2444750"/>
          <p14:tracePt t="17474" x="1733550" y="2457450"/>
          <p14:tracePt t="17494" x="1695450" y="2470150"/>
          <p14:tracePt t="17509" x="1682750" y="2476500"/>
          <p14:tracePt t="17525" x="1670050" y="2489200"/>
          <p14:tracePt t="17555" x="1625600" y="2527300"/>
          <p14:tracePt t="17571" x="1600200" y="2552700"/>
          <p14:tracePt t="17589" x="1587500" y="2571750"/>
          <p14:tracePt t="17606" x="1574800" y="2590800"/>
          <p14:tracePt t="17623" x="1568450" y="2603500"/>
          <p14:tracePt t="17639" x="1562100" y="2635250"/>
          <p14:tracePt t="17655" x="1555750" y="2673350"/>
          <p14:tracePt t="17672" x="1549400" y="2711450"/>
          <p14:tracePt t="17689" x="1549400" y="2736850"/>
          <p14:tracePt t="17705" x="1549400" y="2755900"/>
          <p14:tracePt t="17722" x="1549400" y="2768600"/>
          <p14:tracePt t="17738" x="1549400" y="2774950"/>
          <p14:tracePt t="17756" x="1549400" y="2787650"/>
          <p14:tracePt t="17777" x="1549400" y="2794000"/>
          <p14:tracePt t="17871" x="1555750" y="2794000"/>
          <p14:tracePt t="17877" x="1568450" y="2794000"/>
          <p14:tracePt t="17888" x="1600200" y="2800350"/>
          <p14:tracePt t="17905" x="1663700" y="2806700"/>
          <p14:tracePt t="17922" x="1727200" y="2813050"/>
          <p14:tracePt t="17939" x="1784350" y="2813050"/>
          <p14:tracePt t="17955" x="1816100" y="2813050"/>
          <p14:tracePt t="17973" x="1828800" y="2813050"/>
          <p14:tracePt t="17988" x="1841500" y="2813050"/>
          <p14:tracePt t="18005" x="1847850" y="2813050"/>
          <p14:tracePt t="18023" x="1860550" y="2813050"/>
          <p14:tracePt t="18039" x="1866900" y="2813050"/>
          <p14:tracePt t="18055" x="1873250" y="2813050"/>
          <p14:tracePt t="18073" x="1879600" y="2813050"/>
          <p14:tracePt t="18090" x="1892300" y="2813050"/>
          <p14:tracePt t="18105" x="1905000" y="2800350"/>
          <p14:tracePt t="18122" x="1917700" y="2800350"/>
          <p14:tracePt t="18139" x="1924050" y="2794000"/>
          <p14:tracePt t="18256" x="1930400" y="2794000"/>
          <p14:tracePt t="18264" x="1936750" y="2794000"/>
          <p14:tracePt t="18271" x="1949450" y="2787650"/>
          <p14:tracePt t="18288" x="1974850" y="2787650"/>
          <p14:tracePt t="18305" x="2012950" y="2787650"/>
          <p14:tracePt t="18322" x="2038350" y="2781300"/>
          <p14:tracePt t="18339" x="2051050" y="2781300"/>
          <p14:tracePt t="18355" x="2057400" y="2781300"/>
          <p14:tracePt t="18372" x="2063750" y="2781300"/>
          <p14:tracePt t="18604" x="2070100" y="2781300"/>
          <p14:tracePt t="18607" x="2082800" y="2781300"/>
          <p14:tracePt t="18622" x="2133600" y="2774950"/>
          <p14:tracePt t="18638" x="2241550" y="2774950"/>
          <p14:tracePt t="18655" x="2387600" y="2774950"/>
          <p14:tracePt t="18673" x="2527300" y="2774950"/>
          <p14:tracePt t="18688" x="2654300" y="2774950"/>
          <p14:tracePt t="18706" x="2851150" y="2774950"/>
          <p14:tracePt t="18722" x="3041650" y="2774950"/>
          <p14:tracePt t="18739" x="3263900" y="2768600"/>
          <p14:tracePt t="18755" x="3429000" y="2755900"/>
          <p14:tracePt t="18772" x="3536950" y="2743200"/>
          <p14:tracePt t="18789" x="3594100" y="2743200"/>
          <p14:tracePt t="18805" x="3613150" y="2743200"/>
          <p14:tracePt t="18829" x="3619500" y="2743200"/>
          <p14:tracePt t="18939" x="3606800" y="2743200"/>
          <p14:tracePt t="18943" x="3594100" y="2743200"/>
          <p14:tracePt t="18955" x="3492500" y="2743200"/>
          <p14:tracePt t="18971" x="3251200" y="2743200"/>
          <p14:tracePt t="18988" x="2901950" y="2743200"/>
          <p14:tracePt t="19005" x="2444750" y="2736850"/>
          <p14:tracePt t="19023" x="2025650" y="2711450"/>
          <p14:tracePt t="19039" x="1784350" y="2705100"/>
          <p14:tracePt t="19055" x="1682750" y="2705100"/>
          <p14:tracePt t="19071" x="1663700" y="2705100"/>
          <p14:tracePt t="19144" x="1657350" y="2705100"/>
          <p14:tracePt t="19148" x="1651000" y="2705100"/>
          <p14:tracePt t="19155" x="1638300" y="2711450"/>
          <p14:tracePt t="19171" x="1606550" y="2724150"/>
          <p14:tracePt t="19188" x="1568450" y="2724150"/>
          <p14:tracePt t="19205" x="1504950" y="2743200"/>
          <p14:tracePt t="19221" x="1441450" y="2755900"/>
          <p14:tracePt t="19239" x="1371600" y="2781300"/>
          <p14:tracePt t="19255" x="1327150" y="2819400"/>
          <p14:tracePt t="19273" x="1289050" y="2851150"/>
          <p14:tracePt t="19288" x="1263650" y="2876550"/>
          <p14:tracePt t="19305" x="1244600" y="2901950"/>
          <p14:tracePt t="19323" x="1231900" y="2927350"/>
          <p14:tracePt t="19338" x="1219200" y="2946400"/>
          <p14:tracePt t="19355" x="1212850" y="2971800"/>
          <p14:tracePt t="19371" x="1212850" y="2990850"/>
          <p14:tracePt t="19388" x="1206500" y="2990850"/>
          <p14:tracePt t="19405" x="1206500" y="2997200"/>
          <p14:tracePt t="19423" x="1206500" y="3009900"/>
          <p14:tracePt t="19438" x="1206500" y="3016250"/>
          <p14:tracePt t="19455" x="1206500" y="3028950"/>
          <p14:tracePt t="19473" x="1200150" y="3041650"/>
          <p14:tracePt t="19489" x="1200150" y="3060700"/>
          <p14:tracePt t="19505" x="1200150" y="3079750"/>
          <p14:tracePt t="19522" x="1200150" y="3098800"/>
          <p14:tracePt t="19539" x="1206500" y="3117850"/>
          <p14:tracePt t="19555" x="1212850" y="3124200"/>
          <p14:tracePt t="19594" x="1219200" y="3124200"/>
          <p14:tracePt t="19607" x="1225550" y="3124200"/>
          <p14:tracePt t="19617" x="1231900" y="3124200"/>
          <p14:tracePt t="19827" x="1238250" y="3124200"/>
          <p14:tracePt t="19839" x="1244600" y="3124200"/>
          <p14:tracePt t="19845" x="1250950" y="3124200"/>
          <p14:tracePt t="19863" x="1263650" y="3124200"/>
          <p14:tracePt t="19876" x="1270000" y="3124200"/>
          <p14:tracePt t="19896" x="1289050" y="3124200"/>
          <p14:tracePt t="19911" x="1295400" y="3124200"/>
          <p14:tracePt t="19927" x="1308100" y="3124200"/>
          <p14:tracePt t="19956" x="1352550" y="3124200"/>
          <p14:tracePt t="19972" x="1384300" y="3124200"/>
          <p14:tracePt t="19989" x="1441450" y="3105150"/>
          <p14:tracePt t="20005" x="1498600" y="3098800"/>
          <p14:tracePt t="20021" x="1562100" y="3092450"/>
          <p14:tracePt t="20039" x="1631950" y="3092450"/>
          <p14:tracePt t="20055" x="1708150" y="3092450"/>
          <p14:tracePt t="20072" x="1803400" y="3086100"/>
          <p14:tracePt t="20088" x="1905000" y="3079750"/>
          <p14:tracePt t="20090" x="1917700" y="3079750"/>
          <p14:tracePt t="20105" x="1981200" y="3079750"/>
          <p14:tracePt t="20122" x="2032000" y="3079750"/>
          <p14:tracePt t="20138" x="2057400" y="3079750"/>
          <p14:tracePt t="20155" x="2070100" y="3079750"/>
          <p14:tracePt t="20172" x="2082800" y="3079750"/>
          <p14:tracePt t="20189" x="2108200" y="3079750"/>
          <p14:tracePt t="20205" x="2133600" y="3079750"/>
          <p14:tracePt t="20223" x="2165350" y="3079750"/>
          <p14:tracePt t="20240" x="2197100" y="3079750"/>
          <p14:tracePt t="20255" x="2228850" y="3079750"/>
          <p14:tracePt t="20273" x="2254250" y="3073400"/>
          <p14:tracePt t="20289" x="2279650" y="3067050"/>
          <p14:tracePt t="20305" x="2298700" y="3060700"/>
          <p14:tracePt t="20323" x="2317750" y="3060700"/>
          <p14:tracePt t="20339" x="2324100" y="3060700"/>
          <p14:tracePt t="20355" x="2336800" y="3060700"/>
          <p14:tracePt t="20372" x="2349500" y="3054350"/>
          <p14:tracePt t="20389" x="2362200" y="3054350"/>
          <p14:tracePt t="20405" x="2368550" y="3054350"/>
          <p14:tracePt t="20536" x="2355850" y="3054350"/>
          <p14:tracePt t="20539" x="2343150" y="3054350"/>
          <p14:tracePt t="20556" x="2273300" y="3054350"/>
          <p14:tracePt t="20571" x="2178050" y="3054350"/>
          <p14:tracePt t="20589" x="2044700" y="3060700"/>
          <p14:tracePt t="20604" x="1943100" y="3060700"/>
          <p14:tracePt t="20621" x="1860550" y="3060700"/>
          <p14:tracePt t="20638" x="1803400" y="3060700"/>
          <p14:tracePt t="20655" x="1752600" y="3060700"/>
          <p14:tracePt t="20671" x="1720850" y="3054350"/>
          <p14:tracePt t="20688" x="1708150" y="3048000"/>
          <p14:tracePt t="20786" x="1714500" y="3041650"/>
          <p14:tracePt t="20790" x="1727200" y="3041650"/>
          <p14:tracePt t="20805" x="1790700" y="3035300"/>
          <p14:tracePt t="20822" x="1885950" y="3035300"/>
          <p14:tracePt t="20839" x="2019300" y="3028950"/>
          <p14:tracePt t="20855" x="2139950" y="3028950"/>
          <p14:tracePt t="20871" x="2241550" y="3028950"/>
          <p14:tracePt t="20889" x="2336800" y="3028950"/>
          <p14:tracePt t="20905" x="2393950" y="3028950"/>
          <p14:tracePt t="20922" x="2419350" y="3028950"/>
          <p14:tracePt t="20939" x="2438400" y="3028950"/>
          <p14:tracePt t="21114" x="2438400" y="3035300"/>
          <p14:tracePt t="21118" x="2432050" y="3035300"/>
          <p14:tracePt t="21123" x="2419350" y="3035300"/>
          <p14:tracePt t="21138" x="2374900" y="3041650"/>
          <p14:tracePt t="21154" x="2317750" y="3041650"/>
          <p14:tracePt t="21171" x="2273300" y="3041650"/>
          <p14:tracePt t="21189" x="2241550" y="3041650"/>
          <p14:tracePt t="21204" x="2235200" y="3041650"/>
          <p14:tracePt t="21222" x="2228850" y="3041650"/>
          <p14:tracePt t="21239" x="2209800" y="3041650"/>
          <p14:tracePt t="21256" x="2178050" y="3048000"/>
          <p14:tracePt t="21272" x="2127250" y="3048000"/>
          <p14:tracePt t="21288" x="2095500" y="3048000"/>
          <p14:tracePt t="21305" x="2089150" y="3048000"/>
          <p14:tracePt t="21322" x="2082800" y="3048000"/>
          <p14:tracePt t="21339" x="2057400" y="3048000"/>
          <p14:tracePt t="21356" x="2019300" y="3048000"/>
          <p14:tracePt t="21371" x="1968500" y="3048000"/>
          <p14:tracePt t="21389" x="1905000" y="3048000"/>
          <p14:tracePt t="21405" x="1866900" y="3041650"/>
          <p14:tracePt t="21421" x="1860550" y="3041650"/>
          <p14:tracePt t="21482" x="1860550" y="3035300"/>
          <p14:tracePt t="21487" x="1873250" y="3035300"/>
          <p14:tracePt t="21491" x="1879600" y="3035300"/>
          <p14:tracePt t="21506" x="1924050" y="3022600"/>
          <p14:tracePt t="21522" x="1987550" y="3016250"/>
          <p14:tracePt t="21539" x="2101850" y="3016250"/>
          <p14:tracePt t="21555" x="2222500" y="3016250"/>
          <p14:tracePt t="21572" x="2343150" y="3016250"/>
          <p14:tracePt t="21588" x="2451100" y="3028950"/>
          <p14:tracePt t="21605" x="2540000" y="3041650"/>
          <p14:tracePt t="21621" x="2590800" y="3041650"/>
          <p14:tracePt t="21638" x="2622550" y="3041650"/>
          <p14:tracePt t="21656" x="2654300" y="3035300"/>
          <p14:tracePt t="21673" x="2686050" y="3022600"/>
          <p14:tracePt t="21688" x="2717800" y="3022600"/>
          <p14:tracePt t="21706" x="2749550" y="3022600"/>
          <p14:tracePt t="21723" x="2794000" y="3022600"/>
          <p14:tracePt t="21739" x="2851150" y="3022600"/>
          <p14:tracePt t="21755" x="2921000" y="3022600"/>
          <p14:tracePt t="21772" x="3009900" y="3022600"/>
          <p14:tracePt t="21789" x="3111500" y="3022600"/>
          <p14:tracePt t="21805" x="3187700" y="3022600"/>
          <p14:tracePt t="21822" x="3251200" y="3022600"/>
          <p14:tracePt t="21839" x="3314700" y="3022600"/>
          <p14:tracePt t="21855" x="3378200" y="3016250"/>
          <p14:tracePt t="21872" x="3460750" y="3009900"/>
          <p14:tracePt t="21888" x="3568700" y="2997200"/>
          <p14:tracePt t="21906" x="3714750" y="2997200"/>
          <p14:tracePt t="21923" x="3854450" y="2997200"/>
          <p14:tracePt t="21938" x="3943350" y="2997200"/>
          <p14:tracePt t="21955" x="4025900" y="2997200"/>
          <p14:tracePt t="21972" x="4083050" y="2997200"/>
          <p14:tracePt t="21988" x="4140200" y="2997200"/>
          <p14:tracePt t="22004" x="4216400" y="2997200"/>
          <p14:tracePt t="22022" x="4298950" y="2997200"/>
          <p14:tracePt t="22038" x="4387850" y="2997200"/>
          <p14:tracePt t="22055" x="4483100" y="2997200"/>
          <p14:tracePt t="22071" x="4552950" y="2990850"/>
          <p14:tracePt t="22088" x="4610100" y="2984500"/>
          <p14:tracePt t="22090" x="4616450" y="2984500"/>
          <p14:tracePt t="22105" x="4654550" y="2978150"/>
          <p14:tracePt t="22122" x="4679950" y="2978150"/>
          <p14:tracePt t="22139" x="4692650" y="2978150"/>
          <p14:tracePt t="23001" x="4686300" y="2978150"/>
          <p14:tracePt t="23006" x="4667250" y="2978150"/>
          <p14:tracePt t="23014" x="4616450" y="2990850"/>
          <p14:tracePt t="23031" x="4451350" y="3041650"/>
          <p14:tracePt t="23047" x="4216400" y="3105150"/>
          <p14:tracePt t="23065" x="3943350" y="3162300"/>
          <p14:tracePt t="23080" x="3657600" y="3213100"/>
          <p14:tracePt t="23082" x="3625850" y="3219450"/>
          <p14:tracePt t="23099" x="3403600" y="3270250"/>
          <p14:tracePt t="23115" x="3225800" y="3295650"/>
          <p14:tracePt t="23132" x="3086100" y="3314700"/>
          <p14:tracePt t="23155" x="2908300" y="3346450"/>
          <p14:tracePt t="23172" x="2819400" y="3371850"/>
          <p14:tracePt t="23187" x="2724150" y="3409950"/>
          <p14:tracePt t="23206" x="2546350" y="3530600"/>
          <p14:tracePt t="23221" x="2444750" y="3594100"/>
          <p14:tracePt t="23238" x="2343150" y="3663950"/>
          <p14:tracePt t="23255" x="2247900" y="3727450"/>
          <p14:tracePt t="23272" x="2171700" y="3797300"/>
          <p14:tracePt t="23288" x="2070100" y="3911600"/>
          <p14:tracePt t="23305" x="1968500" y="4051300"/>
          <p14:tracePt t="23322" x="1892300" y="4140200"/>
          <p14:tracePt t="23338" x="1835150" y="4229100"/>
          <p14:tracePt t="23355" x="1784350" y="4298950"/>
          <p14:tracePt t="23373" x="1765300" y="4337050"/>
          <p14:tracePt t="23389" x="1752600" y="4356100"/>
          <p14:tracePt t="23405" x="1739900" y="4368800"/>
          <p14:tracePt t="23422" x="1739900" y="4375150"/>
          <p14:tracePt t="23438" x="1733550" y="4381500"/>
          <p14:tracePt t="23456" x="1727200" y="4387850"/>
          <p14:tracePt t="23472" x="1714500" y="4400550"/>
          <p14:tracePt t="23489" x="1701800" y="4419600"/>
          <p14:tracePt t="23506" x="1676400" y="4445000"/>
          <p14:tracePt t="23523" x="1644650" y="4476750"/>
          <p14:tracePt t="23538" x="1631950" y="4495800"/>
          <p14:tracePt t="23555" x="1612900" y="4521200"/>
          <p14:tracePt t="23573" x="1600200" y="4559300"/>
          <p14:tracePt t="23589" x="1593850" y="4610100"/>
          <p14:tracePt t="23591" x="1587500" y="4616450"/>
          <p14:tracePt t="23605" x="1581150" y="4686300"/>
          <p14:tracePt t="23622" x="1581150" y="4806950"/>
          <p14:tracePt t="23638" x="1581150" y="4914900"/>
          <p14:tracePt t="23655" x="1581150" y="5016500"/>
          <p14:tracePt t="23672" x="1593850" y="5080000"/>
          <p14:tracePt t="23688" x="1600200" y="5137150"/>
          <p14:tracePt t="23705" x="1606550" y="5207000"/>
          <p14:tracePt t="23722" x="1612900" y="5276850"/>
          <p14:tracePt t="23739" x="1619250" y="5346700"/>
          <p14:tracePt t="23755" x="1619250" y="5403850"/>
          <p14:tracePt t="23772" x="1625600" y="5441950"/>
          <p14:tracePt t="23789" x="1631950" y="5467350"/>
          <p14:tracePt t="23804" x="1631950" y="5492750"/>
          <p14:tracePt t="23823" x="1631950" y="5518150"/>
          <p14:tracePt t="23838" x="1638300" y="5537200"/>
          <p14:tracePt t="23855" x="1644650" y="5568950"/>
          <p14:tracePt t="23873" x="1651000" y="5607050"/>
          <p14:tracePt t="23888" x="1657350" y="5632450"/>
          <p14:tracePt t="23905" x="1670050" y="5689600"/>
          <p14:tracePt t="23922" x="1689100" y="5727700"/>
          <p14:tracePt t="23938" x="1695450" y="5759450"/>
          <p14:tracePt t="23955" x="1708150" y="5784850"/>
          <p14:tracePt t="23972" x="1720850" y="5803900"/>
          <p14:tracePt t="23989" x="1739900" y="5822950"/>
          <p14:tracePt t="24004" x="1752600" y="5842000"/>
          <p14:tracePt t="24022" x="1784350" y="5861050"/>
          <p14:tracePt t="24039" x="1822450" y="5886450"/>
          <p14:tracePt t="24055" x="1866900" y="5905500"/>
          <p14:tracePt t="24072" x="1936750" y="5924550"/>
          <p14:tracePt t="24088" x="2019300" y="5943600"/>
          <p14:tracePt t="24091" x="2038350" y="5949950"/>
          <p14:tracePt t="24104" x="2127250" y="5969000"/>
          <p14:tracePt t="24121" x="2235200" y="5981700"/>
          <p14:tracePt t="24139" x="2349500" y="5988050"/>
          <p14:tracePt t="24155" x="2419350" y="5988050"/>
          <p14:tracePt t="24172" x="2470150" y="5988050"/>
          <p14:tracePt t="24188" x="2501900" y="5988050"/>
          <p14:tracePt t="24205" x="2514600" y="5988050"/>
          <p14:tracePt t="24222" x="2527300" y="5988050"/>
          <p14:tracePt t="24239" x="2552700" y="5988050"/>
          <p14:tracePt t="24255" x="2578100" y="5981700"/>
          <p14:tracePt t="24273" x="2622550" y="5975350"/>
          <p14:tracePt t="24289" x="2660650" y="5969000"/>
          <p14:tracePt t="24305" x="2698750" y="5969000"/>
          <p14:tracePt t="24322" x="2743200" y="5969000"/>
          <p14:tracePt t="24340" x="2806700" y="5969000"/>
          <p14:tracePt t="24355" x="2870200" y="5969000"/>
          <p14:tracePt t="24373" x="2959100" y="5969000"/>
          <p14:tracePt t="24388" x="3035300" y="5969000"/>
          <p14:tracePt t="24405" x="3136900" y="5969000"/>
          <p14:tracePt t="24422" x="3213100" y="5962650"/>
          <p14:tracePt t="24438" x="3276600" y="5962650"/>
          <p14:tracePt t="24455" x="3314700" y="5956300"/>
          <p14:tracePt t="24472" x="3327400" y="5949950"/>
          <p14:tracePt t="24488" x="3333750" y="5949950"/>
          <p14:tracePt t="24506" x="3346450" y="5943600"/>
          <p14:tracePt t="24523" x="3365500" y="5924550"/>
          <p14:tracePt t="24538" x="3397250" y="5911850"/>
          <p14:tracePt t="24555" x="3435350" y="5886450"/>
          <p14:tracePt t="24573" x="3473450" y="5861050"/>
          <p14:tracePt t="24589" x="3511550" y="5822950"/>
          <p14:tracePt t="24605" x="3543300" y="5778500"/>
          <p14:tracePt t="24622" x="3562350" y="5727700"/>
          <p14:tracePt t="24638" x="3581400" y="5683250"/>
          <p14:tracePt t="24655" x="3600450" y="5613400"/>
          <p14:tracePt t="24671" x="3613150" y="5549900"/>
          <p14:tracePt t="24689" x="3613150" y="5473700"/>
          <p14:tracePt t="24704" x="3613150" y="5397500"/>
          <p14:tracePt t="24722" x="3613150" y="5314950"/>
          <p14:tracePt t="24738" x="3613150" y="5232400"/>
          <p14:tracePt t="24755" x="3600450" y="5105400"/>
          <p14:tracePt t="24772" x="3581400" y="5022850"/>
          <p14:tracePt t="24788" x="3562350" y="4940300"/>
          <p14:tracePt t="24806" x="3549650" y="4857750"/>
          <p14:tracePt t="24822" x="3536950" y="4787900"/>
          <p14:tracePt t="24838" x="3530600" y="4724400"/>
          <p14:tracePt t="24855" x="3524250" y="4603750"/>
          <p14:tracePt t="24871" x="3524250" y="4521200"/>
          <p14:tracePt t="24888" x="3524250" y="4470400"/>
          <p14:tracePt t="24905" x="3524250" y="4432300"/>
          <p14:tracePt t="24922" x="3524250" y="4406900"/>
          <p14:tracePt t="24939" x="3524250" y="4381500"/>
          <p14:tracePt t="24956" x="3524250" y="4362450"/>
          <p14:tracePt t="24972" x="3524250" y="4356100"/>
          <p14:tracePt t="24989" x="3524250" y="4337050"/>
          <p14:tracePt t="25005" x="3524250" y="4324350"/>
          <p14:tracePt t="25023" x="3524250" y="4292600"/>
          <p14:tracePt t="25038" x="3524250" y="4267200"/>
          <p14:tracePt t="25055" x="3524250" y="4248150"/>
          <p14:tracePt t="25072" x="3517900" y="4241800"/>
          <p14:tracePt t="25088" x="3517900" y="4229100"/>
          <p14:tracePt t="25105" x="3511550" y="4216400"/>
          <p14:tracePt t="25122" x="3498850" y="4197350"/>
          <p14:tracePt t="25139" x="3473450" y="4171950"/>
          <p14:tracePt t="25155" x="3448050" y="4152900"/>
          <p14:tracePt t="25172" x="3422650" y="4140200"/>
          <p14:tracePt t="25188" x="3403600" y="4133850"/>
          <p14:tracePt t="25205" x="3397250" y="4133850"/>
          <p14:tracePt t="25221" x="3397250" y="4127500"/>
          <p14:tracePt t="25303" x="3390900" y="4127500"/>
          <p14:tracePt t="25317" x="3384550" y="4127500"/>
          <p14:tracePt t="25322" x="3371850" y="4127500"/>
          <p14:tracePt t="25337" x="3333750" y="4121150"/>
          <p14:tracePt t="25354" x="3282950" y="4108450"/>
          <p14:tracePt t="25371" x="3238500" y="4102100"/>
          <p14:tracePt t="25389" x="3175000" y="4095750"/>
          <p14:tracePt t="25405" x="3117850" y="4083050"/>
          <p14:tracePt t="25422" x="3048000" y="4070350"/>
          <p14:tracePt t="25438" x="2978150" y="4057650"/>
          <p14:tracePt t="25455" x="2882900" y="4038600"/>
          <p14:tracePt t="25472" x="2794000" y="4025900"/>
          <p14:tracePt t="25488" x="2698750" y="4006850"/>
          <p14:tracePt t="25505" x="2590800" y="3981450"/>
          <p14:tracePt t="25521" x="2508250" y="3975100"/>
          <p14:tracePt t="25539" x="2432050" y="3968750"/>
          <p14:tracePt t="25555" x="2387600" y="3968750"/>
          <p14:tracePt t="25571" x="2355850" y="3968750"/>
          <p14:tracePt t="25589" x="2324100" y="3968750"/>
          <p14:tracePt t="25605" x="2292350" y="3968750"/>
          <p14:tracePt t="25622" x="2266950" y="3968750"/>
          <p14:tracePt t="25639" x="2247900" y="3968750"/>
          <p14:tracePt t="25765" x="2241550" y="3968750"/>
          <p14:tracePt t="25769" x="2228850" y="3968750"/>
          <p14:tracePt t="25773" x="2209800" y="3968750"/>
          <p14:tracePt t="25789" x="2133600" y="3949700"/>
          <p14:tracePt t="25805" x="2101850" y="3937000"/>
          <p14:tracePt t="26007" x="2095500" y="3962400"/>
          <p14:tracePt t="26010" x="2095500" y="3994150"/>
          <p14:tracePt t="26016" x="2095500" y="4038600"/>
          <p14:tracePt t="26034" x="2082800" y="4273550"/>
          <p14:tracePt t="26051" x="2063750" y="4432300"/>
          <p14:tracePt t="26066" x="2038350" y="4527550"/>
          <p14:tracePt t="26105" x="1981200" y="4699000"/>
          <p14:tracePt t="26134" x="1981200" y="4851400"/>
          <p14:tracePt t="26169" x="1987550" y="5022850"/>
          <p14:tracePt t="26188" x="1987550" y="5105400"/>
          <p14:tracePt t="26205" x="1987550" y="5156200"/>
          <p14:tracePt t="26221" x="1987550" y="5194300"/>
          <p14:tracePt t="26238" x="1987550" y="5219700"/>
          <p14:tracePt t="26255" x="1987550" y="5238750"/>
          <p14:tracePt t="26272" x="1987550" y="5257800"/>
          <p14:tracePt t="26289" x="1987550" y="5264150"/>
          <p14:tracePt t="26337" x="1987550" y="5270500"/>
          <p14:tracePt t="26347" x="1987550" y="5276850"/>
          <p14:tracePt t="26355" x="1987550" y="5289550"/>
          <p14:tracePt t="26371" x="1981200" y="5302250"/>
          <p14:tracePt t="26389" x="1968500" y="5321300"/>
          <p14:tracePt t="26405" x="1962150" y="5340350"/>
          <p14:tracePt t="26422" x="1943100" y="5372100"/>
          <p14:tracePt t="26438" x="1930400" y="5416550"/>
          <p14:tracePt t="26455" x="1924050" y="5461000"/>
          <p14:tracePt t="26472" x="1911350" y="5486400"/>
          <p14:tracePt t="26488" x="1905000" y="5511800"/>
          <p14:tracePt t="26505" x="1905000" y="5530850"/>
          <p14:tracePt t="26523" x="1898650" y="5562600"/>
          <p14:tracePt t="26539" x="1898650" y="5594350"/>
          <p14:tracePt t="26556" x="1892300" y="5632450"/>
          <p14:tracePt t="26573" x="1885950" y="5670550"/>
          <p14:tracePt t="26589" x="1879600" y="5702300"/>
          <p14:tracePt t="26605" x="1879600" y="5746750"/>
          <p14:tracePt t="26622" x="1879600" y="5784850"/>
          <p14:tracePt t="26638" x="1879600" y="5822950"/>
          <p14:tracePt t="26655" x="1879600" y="5861050"/>
          <p14:tracePt t="26671" x="1879600" y="5892800"/>
          <p14:tracePt t="26688" x="1885950" y="5924550"/>
          <p14:tracePt t="26705" x="1898650" y="5937250"/>
          <p14:tracePt t="26721" x="1911350" y="5956300"/>
          <p14:tracePt t="26738" x="1917700" y="5969000"/>
          <p14:tracePt t="26756" x="1936750" y="5975350"/>
          <p14:tracePt t="26773" x="1968500" y="5988050"/>
          <p14:tracePt t="26788" x="1993900" y="5994400"/>
          <p14:tracePt t="26806" x="2051050" y="6013450"/>
          <p14:tracePt t="26822" x="2133600" y="6026150"/>
          <p14:tracePt t="26838" x="2241550" y="6038850"/>
          <p14:tracePt t="26855" x="2374900" y="6064250"/>
          <p14:tracePt t="26872" x="2495550" y="6083300"/>
          <p14:tracePt t="26888" x="2609850" y="6108700"/>
          <p14:tracePt t="26905" x="2711450" y="6121400"/>
          <p14:tracePt t="26921" x="2787650" y="6127750"/>
          <p14:tracePt t="26939" x="2844800" y="6127750"/>
          <p14:tracePt t="26955" x="2876550" y="6127750"/>
          <p14:tracePt t="26973" x="2908300" y="6121400"/>
          <p14:tracePt t="26988" x="2921000" y="6115050"/>
          <p14:tracePt t="27006" x="2940050" y="6115050"/>
          <p14:tracePt t="27023" x="2959100" y="6108700"/>
          <p14:tracePt t="27039" x="2984500" y="6108700"/>
          <p14:tracePt t="27055" x="3022600" y="6102350"/>
          <p14:tracePt t="27073" x="3067050" y="6096000"/>
          <p14:tracePt t="27090" x="3130550" y="6089650"/>
          <p14:tracePt t="27105" x="3175000" y="6089650"/>
          <p14:tracePt t="27122" x="3225800" y="6083300"/>
          <p14:tracePt t="27139" x="3263900" y="6076950"/>
          <p14:tracePt t="27155" x="3276600" y="6076950"/>
          <p14:tracePt t="27219" x="3282950" y="6070600"/>
          <p14:tracePt t="27225" x="3289300" y="6064250"/>
          <p14:tracePt t="27238" x="3314700" y="6045200"/>
          <p14:tracePt t="27255" x="3352800" y="6026150"/>
          <p14:tracePt t="27272" x="3390900" y="6007100"/>
          <p14:tracePt t="27289" x="3416300" y="5981700"/>
          <p14:tracePt t="27304" x="3435350" y="5962650"/>
          <p14:tracePt t="27323" x="3448050" y="5937250"/>
          <p14:tracePt t="27339" x="3454400" y="5911850"/>
          <p14:tracePt t="27356" x="3460750" y="5892800"/>
          <p14:tracePt t="27373" x="3467100" y="5873750"/>
          <p14:tracePt t="27389" x="3467100" y="5842000"/>
          <p14:tracePt t="27406" x="3473450" y="5810250"/>
          <p14:tracePt t="27422" x="3473450" y="5784850"/>
          <p14:tracePt t="27440" x="3473450" y="5753100"/>
          <p14:tracePt t="27456" x="3473450" y="5734050"/>
          <p14:tracePt t="27473" x="3473450" y="5715000"/>
          <p14:tracePt t="27489" x="3467100" y="5695950"/>
          <p14:tracePt t="27505" x="3467100" y="5676900"/>
          <p14:tracePt t="27522" x="3460750" y="5664200"/>
          <p14:tracePt t="27539" x="3448050" y="5651500"/>
          <p14:tracePt t="27554" x="3448050" y="5638800"/>
          <p14:tracePt t="27573" x="3435350" y="5632450"/>
          <p14:tracePt t="27590" x="3422650" y="5619750"/>
          <p14:tracePt t="27605" x="3409950" y="5619750"/>
          <p14:tracePt t="27622" x="3384550" y="5607050"/>
          <p14:tracePt t="27637" x="3365500" y="5594350"/>
          <p14:tracePt t="27654" x="3333750" y="5581650"/>
          <p14:tracePt t="27671" x="3282950" y="5562600"/>
          <p14:tracePt t="27687" x="3225800" y="5543550"/>
          <p14:tracePt t="27705" x="3168650" y="5530850"/>
          <p14:tracePt t="27723" x="3117850" y="5524500"/>
          <p14:tracePt t="27738" x="3079750" y="5511800"/>
          <p14:tracePt t="27755" x="3041650" y="5505450"/>
          <p14:tracePt t="27773" x="2997200" y="5499100"/>
          <p14:tracePt t="27789" x="2940050" y="5486400"/>
          <p14:tracePt t="27805" x="2882900" y="5480050"/>
          <p14:tracePt t="27822" x="2800350" y="5473700"/>
          <p14:tracePt t="27838" x="2711450" y="5467350"/>
          <p14:tracePt t="27855" x="2647950" y="5461000"/>
          <p14:tracePt t="27871" x="2590800" y="5448300"/>
          <p14:tracePt t="27888" x="2533650" y="5441950"/>
          <p14:tracePt t="27905" x="2489200" y="5435600"/>
          <p14:tracePt t="27921" x="2438400" y="5435600"/>
          <p14:tracePt t="27939" x="2381250" y="5435600"/>
          <p14:tracePt t="27955" x="2349500" y="5435600"/>
          <p14:tracePt t="27971" x="2330450" y="5435600"/>
          <p14:tracePt t="27989" x="2317750" y="5435600"/>
          <p14:tracePt t="28005" x="2311400" y="5435600"/>
          <p14:tracePt t="28651" x="2305050" y="5435600"/>
          <p14:tracePt t="28657" x="2298700" y="5435600"/>
          <p14:tracePt t="28672" x="2279650" y="5435600"/>
          <p14:tracePt t="28686" x="2260600" y="5435600"/>
          <p14:tracePt t="28722" x="2247900" y="5435600"/>
          <p14:tracePt t="28765" x="2241550" y="5435600"/>
          <p14:tracePt t="28787" x="2222500" y="5435600"/>
          <p14:tracePt t="28805" x="2203450" y="5435600"/>
          <p14:tracePt t="28821" x="2197100" y="5435600"/>
          <p14:tracePt t="28838" x="2184400" y="5441950"/>
          <p14:tracePt t="28855" x="2171700" y="5441950"/>
          <p14:tracePt t="28872" x="2159000" y="5441950"/>
          <p14:tracePt t="28889" x="2146300" y="5441950"/>
          <p14:tracePt t="28905" x="2127250" y="5441950"/>
          <p14:tracePt t="28922" x="2101850" y="5441950"/>
          <p14:tracePt t="28938" x="2051050" y="5429250"/>
          <p14:tracePt t="28955" x="1987550" y="5416550"/>
          <p14:tracePt t="28972" x="1943100" y="5410200"/>
          <p14:tracePt t="28988" x="1911350" y="5403850"/>
          <p14:tracePt t="29005" x="1873250" y="5391150"/>
          <p14:tracePt t="29022" x="1854200" y="5384800"/>
          <p14:tracePt t="29092" x="1847850" y="5384800"/>
          <p14:tracePt t="29105" x="1847850" y="5372100"/>
          <p14:tracePt t="29108" x="1841500" y="5365750"/>
          <p14:tracePt t="29121" x="1822450" y="5334000"/>
          <p14:tracePt t="29138" x="1809750" y="5302250"/>
          <p14:tracePt t="29155" x="1797050" y="5276850"/>
          <p14:tracePt t="29172" x="1784350" y="5251450"/>
          <p14:tracePt t="29189" x="1778000" y="5232400"/>
          <p14:tracePt t="29205" x="1778000" y="5213350"/>
          <p14:tracePt t="29223" x="1778000" y="5187950"/>
          <p14:tracePt t="29239" x="1778000" y="5156200"/>
          <p14:tracePt t="29255" x="1778000" y="5124450"/>
          <p14:tracePt t="29272" x="1778000" y="5092700"/>
          <p14:tracePt t="29289" x="1778000" y="5054600"/>
          <p14:tracePt t="29306" x="1778000" y="5016500"/>
          <p14:tracePt t="29323" x="1778000" y="4978400"/>
          <p14:tracePt t="29338" x="1778000" y="4946650"/>
          <p14:tracePt t="29355" x="1778000" y="4914900"/>
          <p14:tracePt t="29373" x="1778000" y="4876800"/>
          <p14:tracePt t="29389" x="1778000" y="4838700"/>
          <p14:tracePt t="29405" x="1778000" y="4806950"/>
          <p14:tracePt t="29421" x="1778000" y="4781550"/>
          <p14:tracePt t="29439" x="1778000" y="4743450"/>
          <p14:tracePt t="29456" x="1778000" y="4711700"/>
          <p14:tracePt t="29472" x="1778000" y="4679950"/>
          <p14:tracePt t="29489" x="1784350" y="4648200"/>
          <p14:tracePt t="29505" x="1790700" y="4622800"/>
          <p14:tracePt t="29521" x="1797050" y="4603750"/>
          <p14:tracePt t="29538" x="1803400" y="4584700"/>
          <p14:tracePt t="29555" x="1809750" y="4572000"/>
          <p14:tracePt t="29572" x="1816100" y="4565650"/>
          <p14:tracePt t="29589" x="1828800" y="4565650"/>
          <p14:tracePt t="29605" x="1841500" y="4559300"/>
          <p14:tracePt t="29623" x="1866900" y="4559300"/>
          <p14:tracePt t="29639" x="1885950" y="4559300"/>
          <p14:tracePt t="29655" x="1905000" y="4559300"/>
          <p14:tracePt t="29673" x="1936750" y="4559300"/>
          <p14:tracePt t="29688" x="1962150" y="4565650"/>
          <p14:tracePt t="29705" x="2006600" y="4565650"/>
          <p14:tracePt t="29721" x="2057400" y="4572000"/>
          <p14:tracePt t="29738" x="2114550" y="4572000"/>
          <p14:tracePt t="29756" x="2190750" y="4572000"/>
          <p14:tracePt t="29773" x="2279650" y="4565650"/>
          <p14:tracePt t="29788" x="2349500" y="4559300"/>
          <p14:tracePt t="29807" x="2432050" y="4552950"/>
          <p14:tracePt t="29822" x="2495550" y="4552950"/>
          <p14:tracePt t="29837" x="2552700" y="4546600"/>
          <p14:tracePt t="29856" x="2616200" y="4546600"/>
          <p14:tracePt t="29872" x="2667000" y="4546600"/>
          <p14:tracePt t="29889" x="2717800" y="4540250"/>
          <p14:tracePt t="29906" x="2762250" y="4540250"/>
          <p14:tracePt t="29922" x="2806700" y="4540250"/>
          <p14:tracePt t="29938" x="2851150" y="4540250"/>
          <p14:tracePt t="29957" x="2914650" y="4540250"/>
          <p14:tracePt t="29972" x="2959100" y="4540250"/>
          <p14:tracePt t="29988" x="3016250" y="4540250"/>
          <p14:tracePt t="30006" x="3086100" y="4540250"/>
          <p14:tracePt t="30022" x="3149600" y="4540250"/>
          <p14:tracePt t="30039" x="3232150" y="4546600"/>
          <p14:tracePt t="30055" x="3308350" y="4552950"/>
          <p14:tracePt t="30071" x="3371850" y="4565650"/>
          <p14:tracePt t="30089" x="3429000" y="4572000"/>
          <p14:tracePt t="30091" x="3435350" y="4572000"/>
          <p14:tracePt t="30105" x="3460750" y="4572000"/>
          <p14:tracePt t="30122" x="3505200" y="4578350"/>
          <p14:tracePt t="30139" x="3524250" y="4578350"/>
          <p14:tracePt t="30155" x="3543300" y="4578350"/>
          <p14:tracePt t="30173" x="3556000" y="4578350"/>
          <p14:tracePt t="30189" x="3568700" y="4578350"/>
          <p14:tracePt t="30206" x="3581400" y="4584700"/>
          <p14:tracePt t="30223" x="3594100" y="4591050"/>
          <p14:tracePt t="30238" x="3613150" y="4597400"/>
          <p14:tracePt t="30255" x="3625850" y="4610100"/>
          <p14:tracePt t="30273" x="3644900" y="4629150"/>
          <p14:tracePt t="30288" x="3651250" y="4660900"/>
          <p14:tracePt t="30305" x="3670300" y="4724400"/>
          <p14:tracePt t="30323" x="3683000" y="4813300"/>
          <p14:tracePt t="30338" x="3689350" y="4876800"/>
          <p14:tracePt t="30355" x="3695700" y="4940300"/>
          <p14:tracePt t="30371" x="3695700" y="4984750"/>
          <p14:tracePt t="30389" x="3695700" y="5022850"/>
          <p14:tracePt t="30405" x="3695700" y="5048250"/>
          <p14:tracePt t="30422" x="3695700" y="5067300"/>
          <p14:tracePt t="30439" x="3695700" y="5086350"/>
          <p14:tracePt t="30455" x="3689350" y="5099050"/>
          <p14:tracePt t="30472" x="3683000" y="5111750"/>
          <p14:tracePt t="30489" x="3676650" y="5124450"/>
          <p14:tracePt t="30504" x="3670300" y="5143500"/>
          <p14:tracePt t="30522" x="3663950" y="5156200"/>
          <p14:tracePt t="30538" x="3657600" y="5162550"/>
          <p14:tracePt t="30555" x="3638550" y="5181600"/>
          <p14:tracePt t="30574" x="3625850" y="5187950"/>
          <p14:tracePt t="30590" x="3600450" y="5200650"/>
          <p14:tracePt t="30606" x="3575050" y="5200650"/>
          <p14:tracePt t="30624" x="3543300" y="5200650"/>
          <p14:tracePt t="30639" x="3517900" y="5200650"/>
          <p14:tracePt t="30655" x="3486150" y="5200650"/>
          <p14:tracePt t="30673" x="3441700" y="5200650"/>
          <p14:tracePt t="30688" x="3409950" y="5200650"/>
          <p14:tracePt t="30704" x="3365500" y="5207000"/>
          <p14:tracePt t="30721" x="3314700" y="5213350"/>
          <p14:tracePt t="30738" x="3289300" y="5213350"/>
          <p14:tracePt t="30755" x="3257550" y="5219700"/>
          <p14:tracePt t="30771" x="3213100" y="5219700"/>
          <p14:tracePt t="30788" x="3143250" y="5226050"/>
          <p14:tracePt t="30804" x="3054350" y="5226050"/>
          <p14:tracePt t="30822" x="2978150" y="5232400"/>
          <p14:tracePt t="30838" x="2921000" y="5232400"/>
          <p14:tracePt t="30855" x="2889250" y="5238750"/>
          <p14:tracePt t="30873" x="2857500" y="5238750"/>
          <p14:tracePt t="30889" x="2825750" y="5238750"/>
          <p14:tracePt t="30905" x="2787650" y="5238750"/>
          <p14:tracePt t="30923" x="2711450" y="5238750"/>
          <p14:tracePt t="30938" x="2647950" y="5238750"/>
          <p14:tracePt t="30956" x="2565400" y="5232400"/>
          <p14:tracePt t="30973" x="2482850" y="5226050"/>
          <p14:tracePt t="30990" x="2413000" y="5219700"/>
          <p14:tracePt t="31005" x="2362200" y="5207000"/>
          <p14:tracePt t="31022" x="2324100" y="5207000"/>
          <p14:tracePt t="31039" x="2286000" y="5200650"/>
          <p14:tracePt t="31055" x="2228850" y="5187950"/>
          <p14:tracePt t="31072" x="2165350" y="5181600"/>
          <p14:tracePt t="31088" x="2089150" y="5168900"/>
          <p14:tracePt t="31090" x="2076450" y="5168900"/>
          <p14:tracePt t="31105" x="2012950" y="5162550"/>
          <p14:tracePt t="31122" x="1962150" y="5156200"/>
          <p14:tracePt t="31139" x="1917700" y="5149850"/>
          <p14:tracePt t="31155" x="1885950" y="5149850"/>
          <p14:tracePt t="31171" x="1866900" y="5149850"/>
          <p14:tracePt t="31271" x="1866900" y="5143500"/>
          <p14:tracePt t="31277" x="1866900" y="5137150"/>
          <p14:tracePt t="31287" x="1860550" y="5099050"/>
          <p14:tracePt t="31304" x="1854200" y="5035550"/>
          <p14:tracePt t="31320" x="1854200" y="4972050"/>
          <p14:tracePt t="31338" x="1854200" y="4908550"/>
          <p14:tracePt t="31355" x="1866900" y="4845050"/>
          <p14:tracePt t="31372" x="1873250" y="4813300"/>
          <p14:tracePt t="31389" x="1873250" y="4781550"/>
          <p14:tracePt t="31405" x="1879600" y="4762500"/>
          <p14:tracePt t="31422" x="1885950" y="4749800"/>
          <p14:tracePt t="31439" x="1892300" y="4730750"/>
          <p14:tracePt t="31454" x="1892300" y="4724400"/>
          <p14:tracePt t="31472" x="1892300" y="4718050"/>
          <p14:tracePt t="31493" x="1898650" y="4718050"/>
          <p14:tracePt t="31577" x="1898650" y="4711700"/>
          <p14:tracePt t="33832" x="1898650" y="4705350"/>
          <p14:tracePt t="33836" x="1898650" y="4692650"/>
          <p14:tracePt t="33837" x="1898650" y="4686300"/>
          <p14:tracePt t="33844" x="1905000" y="4660900"/>
          <p14:tracePt t="33845" x="1905000" y="4654550"/>
          <p14:tracePt t="33858" x="1911350" y="4622800"/>
          <p14:tracePt t="33875" x="1911350" y="4584700"/>
          <p14:tracePt t="33891" x="1917700" y="4565650"/>
          <p14:tracePt t="33906" x="1924050" y="4546600"/>
          <p14:tracePt t="33926" x="1930400" y="4540250"/>
          <p14:tracePt t="33943" x="1936750" y="4540250"/>
          <p14:tracePt t="33959" x="1943100" y="4540250"/>
          <p14:tracePt t="33991" x="1981200" y="4540250"/>
          <p14:tracePt t="34005" x="2000250" y="4546600"/>
          <p14:tracePt t="34022" x="2038350" y="4559300"/>
          <p14:tracePt t="34038" x="2057400" y="4572000"/>
          <p14:tracePt t="34055" x="2063750" y="4572000"/>
          <p14:tracePt t="34072" x="2070100" y="4578350"/>
          <p14:tracePt t="34483" x="2063750" y="4578350"/>
          <p14:tracePt t="34493" x="2057400" y="4584700"/>
          <p14:tracePt t="34498" x="2051050" y="4591050"/>
          <p14:tracePt t="34507" x="2044700" y="4591050"/>
          <p14:tracePt t="34579" x="2038350" y="4584700"/>
          <p14:tracePt t="34585" x="2032000" y="4578350"/>
          <p14:tracePt t="34594" x="2025650" y="4559300"/>
          <p14:tracePt t="34605" x="2019300" y="4527550"/>
          <p14:tracePt t="34622" x="2019300" y="4495800"/>
          <p14:tracePt t="34639" x="2032000" y="4451350"/>
          <p14:tracePt t="34655" x="2038350" y="4419600"/>
          <p14:tracePt t="34672" x="2044700" y="4394200"/>
          <p14:tracePt t="34689" x="2051050" y="4381500"/>
          <p14:tracePt t="34706" x="2051050" y="4368800"/>
          <p14:tracePt t="34729" x="2051050" y="4362450"/>
          <p14:tracePt t="34744" x="2057400" y="4362450"/>
          <p14:tracePt t="34763" x="2063750" y="4356100"/>
          <p14:tracePt t="34771" x="2063750" y="4349750"/>
          <p14:tracePt t="34789" x="2070100" y="4330700"/>
          <p14:tracePt t="34805" x="2076450" y="4311650"/>
          <p14:tracePt t="34822" x="2076450" y="4298950"/>
          <p14:tracePt t="34839" x="2076450" y="4292600"/>
          <p14:tracePt t="34855" x="2082800" y="4286250"/>
          <p14:tracePt t="34878" x="2082800" y="4279900"/>
          <p14:tracePt t="34931" x="2082800" y="4273550"/>
          <p14:tracePt t="35108" x="2089150" y="4267200"/>
          <p14:tracePt t="35115" x="2095500" y="4260850"/>
          <p14:tracePt t="35127" x="2108200" y="4254500"/>
          <p14:tracePt t="35143" x="2114550" y="4254500"/>
          <p14:tracePt t="39053" x="2114550" y="4267200"/>
          <p14:tracePt t="39057" x="2114550" y="4279900"/>
          <p14:tracePt t="39062" x="2120900" y="4292600"/>
          <p14:tracePt t="39080" x="2120900" y="4305300"/>
          <p14:tracePt t="39098" x="2120900" y="4324350"/>
          <p14:tracePt t="39115" x="2127250" y="4337050"/>
          <p14:tracePt t="39130" x="2127250" y="4343400"/>
          <p14:tracePt t="39151" x="2127250" y="4368800"/>
          <p14:tracePt t="39166" x="2133600" y="4381500"/>
          <p14:tracePt t="39181" x="2133600" y="4394200"/>
          <p14:tracePt t="39205" x="2146300" y="4432300"/>
          <p14:tracePt t="39222" x="2152650" y="4451350"/>
          <p14:tracePt t="39238" x="2159000" y="4476750"/>
          <p14:tracePt t="39256" x="2165350" y="4502150"/>
          <p14:tracePt t="39272" x="2171700" y="4527550"/>
          <p14:tracePt t="39288" x="2178050" y="4552950"/>
          <p14:tracePt t="39305" x="2184400" y="4584700"/>
          <p14:tracePt t="39323" x="2197100" y="4622800"/>
          <p14:tracePt t="39338" x="2209800" y="4648200"/>
          <p14:tracePt t="39355" x="2216150" y="4673600"/>
          <p14:tracePt t="39373" x="2222500" y="4692650"/>
          <p14:tracePt t="39388" x="2222500" y="4705350"/>
          <p14:tracePt t="39405" x="2228850" y="4724400"/>
          <p14:tracePt t="39423" x="2235200" y="4743450"/>
          <p14:tracePt t="39439" x="2235200" y="4768850"/>
          <p14:tracePt t="39455" x="2241550" y="4800600"/>
          <p14:tracePt t="39472" x="2241550" y="4832350"/>
          <p14:tracePt t="39488" x="2247900" y="4864100"/>
          <p14:tracePt t="39505" x="2254250" y="4895850"/>
          <p14:tracePt t="39522" x="2266950" y="4933950"/>
          <p14:tracePt t="39538" x="2279650" y="4959350"/>
          <p14:tracePt t="39555" x="2298700" y="4978400"/>
          <p14:tracePt t="39572" x="2317750" y="4991100"/>
          <p14:tracePt t="39589" x="2362200" y="5003800"/>
          <p14:tracePt t="39605" x="2413000" y="5010150"/>
          <p14:tracePt t="39623" x="2489200" y="5035550"/>
          <p14:tracePt t="39637" x="2584450" y="5054600"/>
          <p14:tracePt t="39656" x="2724150" y="5073650"/>
          <p14:tracePt t="39673" x="2908300" y="5099050"/>
          <p14:tracePt t="39689" x="3098800" y="5118100"/>
          <p14:tracePt t="39705" x="3314700" y="5137150"/>
          <p14:tracePt t="39722" x="3511550" y="5156200"/>
          <p14:tracePt t="39738" x="3746500" y="5175250"/>
          <p14:tracePt t="39755" x="4000500" y="5194300"/>
          <p14:tracePt t="39771" x="4248150" y="5213350"/>
          <p14:tracePt t="39788" x="4476750" y="5232400"/>
          <p14:tracePt t="39804" x="4660900" y="5238750"/>
          <p14:tracePt t="39821" x="4864100" y="5245100"/>
          <p14:tracePt t="39837" x="5022850" y="5245100"/>
          <p14:tracePt t="39855" x="5175250" y="5245100"/>
          <p14:tracePt t="39872" x="5308600" y="5245100"/>
          <p14:tracePt t="39889" x="5454650" y="5245100"/>
          <p14:tracePt t="39905" x="5600700" y="5245100"/>
          <p14:tracePt t="39921" x="5753100" y="5245100"/>
          <p14:tracePt t="39939" x="5924550" y="5245100"/>
          <p14:tracePt t="39955" x="6083300" y="5245100"/>
          <p14:tracePt t="39971" x="6216650" y="5245100"/>
          <p14:tracePt t="39988" x="6318250" y="5245100"/>
          <p14:tracePt t="40005" x="6394450" y="5245100"/>
          <p14:tracePt t="40022" x="6438900" y="5245100"/>
          <p14:tracePt t="40039" x="6445250" y="5245100"/>
          <p14:tracePt t="40067" x="6451600" y="5245100"/>
          <p14:tracePt t="40074" x="6457950" y="5245100"/>
          <p14:tracePt t="40089" x="6470650" y="5245100"/>
          <p14:tracePt t="40105" x="6483350" y="5245100"/>
          <p14:tracePt t="40123" x="6502400" y="5245100"/>
          <p14:tracePt t="40138" x="6508750" y="5245100"/>
          <p14:tracePt t="40155" x="6527800" y="5245100"/>
          <p14:tracePt t="40173" x="6565900" y="5264150"/>
          <p14:tracePt t="40188" x="6591300" y="5276850"/>
          <p14:tracePt t="40204" x="6629400" y="5289550"/>
          <p14:tracePt t="40222" x="6692900" y="5302250"/>
          <p14:tracePt t="40238" x="6781800" y="5321300"/>
          <p14:tracePt t="40256" x="6902450" y="5327650"/>
          <p14:tracePt t="40272" x="6997700" y="5327650"/>
          <p14:tracePt t="40289" x="7061200" y="5327650"/>
          <p14:tracePt t="40305" x="7099300" y="5334000"/>
          <p14:tracePt t="40321" x="7105650" y="5334000"/>
          <p14:tracePt t="40339" x="7118350" y="5334000"/>
          <p14:tracePt t="40355" x="7143750" y="5340350"/>
          <p14:tracePt t="40372" x="7181850" y="5340350"/>
          <p14:tracePt t="40388" x="7226300" y="5346700"/>
          <p14:tracePt t="40405" x="7289800" y="5353050"/>
          <p14:tracePt t="40423" x="7340600" y="5359400"/>
          <p14:tracePt t="40439" x="7359650" y="5365750"/>
          <p14:tracePt t="40455" x="7378700" y="5372100"/>
          <p14:tracePt t="40472" x="7391400" y="5378450"/>
          <p14:tracePt t="40489" x="7410450" y="5391150"/>
          <p14:tracePt t="40505" x="7423150" y="5403850"/>
          <p14:tracePt t="40524" x="7448550" y="5410200"/>
          <p14:tracePt t="40539" x="7461250" y="5422900"/>
          <p14:tracePt t="40557" x="7467600" y="5435600"/>
          <p14:tracePt t="40571" x="7473950" y="5441950"/>
          <p14:tracePt t="40589" x="7480300" y="5461000"/>
          <p14:tracePt t="40605" x="7486650" y="5473700"/>
          <p14:tracePt t="40622" x="7486650" y="5486400"/>
          <p14:tracePt t="40639" x="7486650" y="5499100"/>
          <p14:tracePt t="40655" x="7486650" y="5505450"/>
          <p14:tracePt t="40672" x="7486650" y="5511800"/>
          <p14:tracePt t="40689" x="7486650" y="5524500"/>
          <p14:tracePt t="40709" x="7486650" y="5530850"/>
          <p14:tracePt t="40731" x="7480300" y="5530850"/>
          <p14:tracePt t="40743" x="7473950" y="5530850"/>
          <p14:tracePt t="40756" x="7461250" y="5530850"/>
          <p14:tracePt t="40773" x="7435850" y="5530850"/>
          <p14:tracePt t="40789" x="7416800" y="5537200"/>
          <p14:tracePt t="40806" x="7397750" y="5537200"/>
          <p14:tracePt t="40822" x="7391400" y="5537200"/>
          <p14:tracePt t="40839" x="7378700" y="5537200"/>
          <p14:tracePt t="40855" x="7353300" y="5537200"/>
          <p14:tracePt t="40873" x="7334250" y="5537200"/>
          <p14:tracePt t="40888" x="7321550" y="5537200"/>
          <p14:tracePt t="40905" x="7308850" y="5537200"/>
          <p14:tracePt t="40923" x="7296150" y="5530850"/>
          <p14:tracePt t="40939" x="7283450" y="5524500"/>
          <p14:tracePt t="40955" x="7277100" y="5518150"/>
          <p14:tracePt t="40972" x="7264400" y="5511800"/>
          <p14:tracePt t="40989" x="7258050" y="5505450"/>
          <p14:tracePt t="41007" x="7245350" y="5492750"/>
          <p14:tracePt t="41022" x="7239000" y="5486400"/>
          <p14:tracePt t="41039" x="7232650" y="5473700"/>
          <p14:tracePt t="41056" x="7219950" y="5454650"/>
          <p14:tracePt t="41073" x="7207250" y="5435600"/>
          <p14:tracePt t="41089" x="7200900" y="5416550"/>
          <p14:tracePt t="41105" x="7194550" y="5403850"/>
          <p14:tracePt t="41123" x="7194550" y="5384800"/>
          <p14:tracePt t="41139" x="7194550" y="5378450"/>
          <p14:tracePt t="41156" x="7194550" y="5365750"/>
          <p14:tracePt t="41172" x="7194550" y="5359400"/>
          <p14:tracePt t="41189" x="7194550" y="5346700"/>
          <p14:tracePt t="41205" x="7194550" y="5334000"/>
          <p14:tracePt t="41223" x="7194550" y="5314950"/>
          <p14:tracePt t="41238" x="7207250" y="5302250"/>
          <p14:tracePt t="41255" x="7219950" y="5289550"/>
          <p14:tracePt t="41273" x="7232650" y="5270500"/>
          <p14:tracePt t="41288" x="7251700" y="5257800"/>
          <p14:tracePt t="41306" x="7270750" y="5245100"/>
          <p14:tracePt t="41322" x="7283450" y="5226050"/>
          <p14:tracePt t="41338" x="7302500" y="5213350"/>
          <p14:tracePt t="41355" x="7321550" y="5200650"/>
          <p14:tracePt t="41372" x="7334250" y="5187950"/>
          <p14:tracePt t="41389" x="7359650" y="5181600"/>
          <p14:tracePt t="41405" x="7378700" y="5175250"/>
          <p14:tracePt t="41422" x="7397750" y="5168900"/>
          <p14:tracePt t="41438" x="7423150" y="5168900"/>
          <p14:tracePt t="41456" x="7448550" y="5162550"/>
          <p14:tracePt t="41472" x="7473950" y="5156200"/>
          <p14:tracePt t="41489" x="7493000" y="5156200"/>
          <p14:tracePt t="41506" x="7512050" y="5156200"/>
          <p14:tracePt t="41523" x="7524750" y="5156200"/>
          <p14:tracePt t="41538" x="7537450" y="5156200"/>
          <p14:tracePt t="41554" x="7556500" y="5156200"/>
          <p14:tracePt t="41572" x="7569200" y="5156200"/>
          <p14:tracePt t="41589" x="7581900" y="5156200"/>
          <p14:tracePt t="41605" x="7588250" y="5156200"/>
          <p14:tracePt t="41622" x="7600950" y="5156200"/>
          <p14:tracePt t="41640" x="7613650" y="5156200"/>
          <p14:tracePt t="41654" x="7632700" y="5168900"/>
          <p14:tracePt t="41672" x="7670800" y="5187950"/>
          <p14:tracePt t="41689" x="7696200" y="5200650"/>
          <p14:tracePt t="41705" x="7708900" y="5213350"/>
          <p14:tracePt t="41723" x="7721600" y="5219700"/>
          <p14:tracePt t="41739" x="7734300" y="5232400"/>
          <p14:tracePt t="41756" x="7747000" y="5251450"/>
          <p14:tracePt t="41773" x="7759700" y="5270500"/>
          <p14:tracePt t="41789" x="7772400" y="5289550"/>
          <p14:tracePt t="41805" x="7778750" y="5314950"/>
          <p14:tracePt t="41822" x="7785100" y="5346700"/>
          <p14:tracePt t="41838" x="7791450" y="5378450"/>
          <p14:tracePt t="41855" x="7791450" y="5397500"/>
          <p14:tracePt t="41873" x="7791450" y="5422900"/>
          <p14:tracePt t="41889" x="7791450" y="5441950"/>
          <p14:tracePt t="41905" x="7778750" y="5461000"/>
          <p14:tracePt t="41921" x="7778750" y="5473700"/>
          <p14:tracePt t="41939" x="7766050" y="5486400"/>
          <p14:tracePt t="41955" x="7759700" y="5499100"/>
          <p14:tracePt t="41972" x="7747000" y="5505450"/>
          <p14:tracePt t="41989" x="7734300" y="5518150"/>
          <p14:tracePt t="42005" x="7715250" y="5524500"/>
          <p14:tracePt t="42022" x="7708900" y="5524500"/>
          <p14:tracePt t="42192" x="7708900" y="5518150"/>
          <p14:tracePt t="42290" x="7702550" y="5518150"/>
          <p14:tracePt t="42298" x="7696200" y="5518150"/>
          <p14:tracePt t="42305" x="7696200" y="5524500"/>
          <p14:tracePt t="42322" x="7689850" y="5524500"/>
          <p14:tracePt t="42338" x="7670800" y="5524500"/>
          <p14:tracePt t="42355" x="7639050" y="5530850"/>
          <p14:tracePt t="42372" x="7600950" y="5530850"/>
          <p14:tracePt t="42389" x="7569200" y="5530850"/>
          <p14:tracePt t="42405" x="7550150" y="5530850"/>
          <p14:tracePt t="42421" x="7543800" y="5530850"/>
          <p14:tracePt t="42441" x="7543800" y="5524500"/>
          <p14:tracePt t="42455" x="7537450" y="5524500"/>
          <p14:tracePt t="42472" x="7524750" y="5511800"/>
          <p14:tracePt t="42489" x="7518400" y="5505450"/>
          <p14:tracePt t="42506" x="7499350" y="5486400"/>
          <p14:tracePt t="42522" x="7480300" y="5473700"/>
          <p14:tracePt t="42539" x="7467600" y="5461000"/>
          <p14:tracePt t="42555" x="7454900" y="5454650"/>
          <p14:tracePt t="42572" x="7442200" y="5441950"/>
          <p14:tracePt t="42589" x="7429500" y="5435600"/>
          <p14:tracePt t="42605" x="7423150" y="5429250"/>
          <p14:tracePt t="42622" x="7423150" y="5422900"/>
          <p14:tracePt t="42639" x="7416800" y="5416550"/>
          <p14:tracePt t="44822" x="7416800" y="5410200"/>
          <p14:tracePt t="44825" x="7416800" y="5397500"/>
          <p14:tracePt t="44837" x="7435850" y="5346700"/>
          <p14:tracePt t="44852" x="7461250" y="5321300"/>
          <p14:tracePt t="44869" x="7499350" y="5283200"/>
          <p14:tracePt t="44886" x="7543800" y="5232400"/>
          <p14:tracePt t="44902" x="7581900" y="5200650"/>
          <p14:tracePt t="44935" x="7651750" y="5143500"/>
          <p14:tracePt t="44970" x="7734300" y="5099050"/>
          <p14:tracePt t="45003" x="7823200" y="5073650"/>
          <p14:tracePt t="45021" x="7886700" y="5060950"/>
          <p14:tracePt t="45037" x="7975600" y="5035550"/>
          <p14:tracePt t="45054" x="8102600" y="5016500"/>
          <p14:tracePt t="45071" x="8210550" y="4997450"/>
          <p14:tracePt t="45087" x="8299450" y="4978400"/>
          <p14:tracePt t="45105" x="8362950" y="4965700"/>
          <p14:tracePt t="45122" x="8401050" y="4959350"/>
          <p14:tracePt t="45140" x="8451850" y="4953000"/>
          <p14:tracePt t="45144" x="8458200" y="4953000"/>
          <p14:tracePt t="45155" x="8496300" y="4940300"/>
          <p14:tracePt t="45173" x="8553450" y="4940300"/>
          <p14:tracePt t="45188" x="8616950" y="4940300"/>
          <p14:tracePt t="45205" x="8686800" y="4940300"/>
          <p14:tracePt t="45222" x="8756650" y="4953000"/>
          <p14:tracePt t="45238" x="8813800" y="4972050"/>
          <p14:tracePt t="45255" x="8851900" y="4997450"/>
          <p14:tracePt t="45273" x="8877300" y="5029200"/>
          <p14:tracePt t="45289" x="8896350" y="5060950"/>
          <p14:tracePt t="45305" x="8902700" y="5086350"/>
          <p14:tracePt t="45322" x="8909050" y="5118100"/>
          <p14:tracePt t="45339" x="8909050" y="5149850"/>
          <p14:tracePt t="45355" x="8896350" y="5187950"/>
          <p14:tracePt t="45372" x="8870950" y="5219700"/>
          <p14:tracePt t="45389" x="8839200" y="5245100"/>
          <p14:tracePt t="45405" x="8807450" y="5264150"/>
          <p14:tracePt t="45421" x="8750300" y="5283200"/>
          <p14:tracePt t="45438" x="8693150" y="5289550"/>
          <p14:tracePt t="45455" x="8636000" y="5302250"/>
          <p14:tracePt t="45472" x="8604250" y="5308600"/>
          <p14:tracePt t="45488" x="8578850" y="5321300"/>
          <p14:tracePt t="45506" x="8553450" y="5334000"/>
          <p14:tracePt t="45523" x="8515350" y="5372100"/>
          <p14:tracePt t="45539" x="8483600" y="5416550"/>
          <p14:tracePt t="45555" x="8464550" y="5435600"/>
          <p14:tracePt t="45572" x="8458200" y="5448300"/>
          <p14:tracePt t="45589" x="8451850" y="5467350"/>
          <p14:tracePt t="45606" x="8432800" y="5486400"/>
          <p14:tracePt t="45622" x="8401050" y="5518150"/>
          <p14:tracePt t="45639" x="8337550" y="5543550"/>
          <p14:tracePt t="45642" x="8324850" y="5549900"/>
          <p14:tracePt t="45654" x="8293100" y="5556250"/>
          <p14:tracePt t="45672" x="8223250" y="5562600"/>
          <p14:tracePt t="45689" x="8153400" y="5562600"/>
          <p14:tracePt t="45705" x="8102600" y="5562600"/>
          <p14:tracePt t="45722" x="8064500" y="5562600"/>
          <p14:tracePt t="45738" x="8039100" y="5562600"/>
          <p14:tracePt t="45755" x="8026400" y="5549900"/>
          <p14:tracePt t="45773" x="8013700" y="5530850"/>
          <p14:tracePt t="45789" x="8007350" y="5511800"/>
          <p14:tracePt t="45805" x="8001000" y="5499100"/>
          <p14:tracePt t="45822" x="8001000" y="5486400"/>
          <p14:tracePt t="45839" x="7994650" y="5473700"/>
          <p14:tracePt t="45855" x="7988300" y="5461000"/>
          <p14:tracePt t="45873" x="7981950" y="5441950"/>
          <p14:tracePt t="45889" x="7969250" y="5429250"/>
          <p14:tracePt t="45906" x="7962900" y="5410200"/>
          <p14:tracePt t="45922" x="7950200" y="5403850"/>
          <p14:tracePt t="45939" x="7937500" y="5391150"/>
          <p14:tracePt t="45956" x="7912100" y="5372100"/>
          <p14:tracePt t="45973" x="7880350" y="5340350"/>
          <p14:tracePt t="45988" x="7861300" y="5302250"/>
          <p14:tracePt t="46005" x="7835900" y="5257800"/>
          <p14:tracePt t="46021" x="7829550" y="5213350"/>
          <p14:tracePt t="46038" x="7829550" y="5175250"/>
          <p14:tracePt t="46055" x="7829550" y="5130800"/>
          <p14:tracePt t="46072" x="7848600" y="5105400"/>
          <p14:tracePt t="46089" x="7861300" y="5080000"/>
          <p14:tracePt t="46105" x="7886700" y="5060950"/>
          <p14:tracePt t="46121" x="7918450" y="5041900"/>
          <p14:tracePt t="46139" x="7969250" y="5022850"/>
          <p14:tracePt t="46142" x="7981950" y="5022850"/>
          <p14:tracePt t="46155" x="8020050" y="5003800"/>
          <p14:tracePt t="46173" x="8070850" y="4997450"/>
          <p14:tracePt t="46189" x="8108950" y="4997450"/>
          <p14:tracePt t="46205" x="8140700" y="4997450"/>
          <p14:tracePt t="46222" x="8166100" y="4997450"/>
          <p14:tracePt t="46239" x="8197850" y="5003800"/>
          <p14:tracePt t="46255" x="8229600" y="5016500"/>
          <p14:tracePt t="46272" x="8261350" y="5035550"/>
          <p14:tracePt t="46289" x="8274050" y="5041900"/>
          <p14:tracePt t="46305" x="8280400" y="5048250"/>
          <p14:tracePt t="46322" x="8286750" y="5060950"/>
          <p14:tracePt t="46338" x="8293100" y="5073650"/>
          <p14:tracePt t="46355" x="8305800" y="5092700"/>
          <p14:tracePt t="46372" x="8305800" y="5099050"/>
          <p14:tracePt t="46388" x="8312150" y="5105400"/>
          <p14:tracePt t="46645" x="8312150" y="5111750"/>
          <p14:tracePt t="46653" x="8305800" y="5118100"/>
          <p14:tracePt t="46657" x="8299450" y="5118100"/>
          <p14:tracePt t="46673" x="8286750" y="5124450"/>
          <p14:tracePt t="46690" x="8261350" y="5130800"/>
          <p14:tracePt t="46705" x="8235950" y="5143500"/>
          <p14:tracePt t="46723" x="8210550" y="5149850"/>
          <p14:tracePt t="46739" x="8185150" y="5149850"/>
          <p14:tracePt t="46756" x="8172450" y="5156200"/>
          <p14:tracePt t="46774" x="8153400" y="5156200"/>
          <p14:tracePt t="46774" x="8147050" y="5162550"/>
          <p14:tracePt t="46789" x="8128000" y="5168900"/>
          <p14:tracePt t="46805" x="8102600" y="5175250"/>
          <p14:tracePt t="46822" x="8077200" y="5175250"/>
          <p14:tracePt t="46838" x="8051800" y="5181600"/>
          <p14:tracePt t="46855" x="8026400" y="5187950"/>
          <p14:tracePt t="46873" x="8001000" y="5194300"/>
          <p14:tracePt t="46889" x="7962900" y="5207000"/>
          <p14:tracePt t="46906" x="7918450" y="5219700"/>
          <p14:tracePt t="46923" x="7886700" y="5238750"/>
          <p14:tracePt t="46938" x="7874000" y="5245100"/>
          <p14:tracePt t="46955" x="7861300" y="5251450"/>
          <p14:tracePt t="46971" x="7854950" y="5257800"/>
          <p14:tracePt t="46989" x="7835900" y="5264150"/>
          <p14:tracePt t="47005" x="7823200" y="5270500"/>
          <p14:tracePt t="47023" x="7804150" y="5289550"/>
          <p14:tracePt t="47038" x="7785100" y="5295900"/>
          <p14:tracePt t="47055" x="7766050" y="5314950"/>
          <p14:tracePt t="47072" x="7747000" y="5327650"/>
          <p14:tracePt t="47089" x="7727950" y="5340350"/>
          <p14:tracePt t="47105" x="7702550" y="5346700"/>
          <p14:tracePt t="47122" x="7677150" y="5359400"/>
          <p14:tracePt t="47138" x="7645400" y="5365750"/>
          <p14:tracePt t="47156" x="7607300" y="5378450"/>
          <p14:tracePt t="47172" x="7569200" y="5391150"/>
          <p14:tracePt t="47189" x="7531100" y="5410200"/>
          <p14:tracePt t="47204" x="7505700" y="5422900"/>
          <p14:tracePt t="47223" x="7467600" y="5435600"/>
          <p14:tracePt t="47239" x="7442200" y="5448300"/>
          <p14:tracePt t="47255" x="7423150" y="5461000"/>
          <p14:tracePt t="47273" x="7410450" y="5473700"/>
          <p14:tracePt t="47289" x="7391400" y="5486400"/>
          <p14:tracePt t="47306" x="7366000" y="5492750"/>
          <p14:tracePt t="47323" x="7321550" y="5499100"/>
          <p14:tracePt t="47338" x="7283450" y="5518150"/>
          <p14:tracePt t="47355" x="7213600" y="5530850"/>
          <p14:tracePt t="47373" x="7150100" y="5537200"/>
          <p14:tracePt t="47389" x="7099300" y="5543550"/>
          <p14:tracePt t="47405" x="7029450" y="5543550"/>
          <p14:tracePt t="47421" x="6946900" y="5543550"/>
          <p14:tracePt t="47438" x="6858000" y="5556250"/>
          <p14:tracePt t="47455" x="6781800" y="5562600"/>
          <p14:tracePt t="47472" x="6724650" y="5568950"/>
          <p14:tracePt t="47488" x="6686550" y="5581650"/>
          <p14:tracePt t="47505" x="6661150" y="5581650"/>
          <p14:tracePt t="47522" x="6642100" y="5588000"/>
          <p14:tracePt t="47539" x="6610350" y="5594350"/>
          <p14:tracePt t="47555" x="6565900" y="5594350"/>
          <p14:tracePt t="47571" x="6515100" y="5600700"/>
          <p14:tracePt t="47589" x="6457950" y="5607050"/>
          <p14:tracePt t="47605" x="6413500" y="5613400"/>
          <p14:tracePt t="47622" x="6369050" y="5619750"/>
          <p14:tracePt t="47640" x="6324600" y="5638800"/>
          <p14:tracePt t="47655" x="6273800" y="5645150"/>
          <p14:tracePt t="47672" x="6223000" y="5657850"/>
          <p14:tracePt t="47689" x="6178550" y="5657850"/>
          <p14:tracePt t="47705" x="6127750" y="5664200"/>
          <p14:tracePt t="47722" x="6076950" y="5670550"/>
          <p14:tracePt t="47738" x="6007100" y="5670550"/>
          <p14:tracePt t="47755" x="5956300" y="5670550"/>
          <p14:tracePt t="47771" x="5892800" y="5670550"/>
          <p14:tracePt t="47788" x="5829300" y="5664200"/>
          <p14:tracePt t="47804" x="5772150" y="5657850"/>
          <p14:tracePt t="47822" x="5695950" y="5645150"/>
          <p14:tracePt t="47838" x="5651500" y="5638800"/>
          <p14:tracePt t="47855" x="5607050" y="5632450"/>
          <p14:tracePt t="47873" x="5562600" y="5626100"/>
          <p14:tracePt t="47889" x="5543550" y="5619750"/>
          <p14:tracePt t="47906" x="5524500" y="5613400"/>
          <p14:tracePt t="47922" x="5511800" y="5613400"/>
          <p14:tracePt t="47939" x="5492750" y="5613400"/>
          <p14:tracePt t="47955" x="5480050" y="5600700"/>
          <p14:tracePt t="47971" x="5461000" y="5588000"/>
          <p14:tracePt t="47987" x="5435600" y="5575300"/>
          <p14:tracePt t="48006" x="5410200" y="5549900"/>
          <p14:tracePt t="48022" x="5397500" y="5537200"/>
          <p14:tracePt t="48039" x="5384800" y="5518150"/>
          <p14:tracePt t="48055" x="5378450" y="5499100"/>
          <p14:tracePt t="48072" x="5372100" y="5486400"/>
          <p14:tracePt t="48088" x="5372100" y="5473700"/>
          <p14:tracePt t="48105" x="5365750" y="5454650"/>
          <p14:tracePt t="48122" x="5365750" y="5441950"/>
          <p14:tracePt t="48140" x="5365750" y="5422900"/>
          <p14:tracePt t="48156" x="5372100" y="5403850"/>
          <p14:tracePt t="48172" x="5384800" y="5384800"/>
          <p14:tracePt t="48189" x="5391150" y="5372100"/>
          <p14:tracePt t="48205" x="5397500" y="5353050"/>
          <p14:tracePt t="48222" x="5403850" y="5340350"/>
          <p14:tracePt t="48239" x="5403850" y="5327650"/>
          <p14:tracePt t="48255" x="5403850" y="5314950"/>
          <p14:tracePt t="48272" x="5410200" y="5302250"/>
          <p14:tracePt t="48288" x="5416550" y="5283200"/>
          <p14:tracePt t="48306" x="5422900" y="5270500"/>
          <p14:tracePt t="48322" x="5422900" y="5264150"/>
          <p14:tracePt t="48339" x="5422900" y="5257800"/>
          <p14:tracePt t="48355" x="5422900" y="5251450"/>
          <p14:tracePt t="48407" x="5429250" y="5251450"/>
          <p14:tracePt t="48411" x="5429250" y="5245100"/>
          <p14:tracePt t="48422" x="5429250" y="5238750"/>
          <p14:tracePt t="48439" x="5435600" y="5226050"/>
          <p14:tracePt t="48455" x="5441950" y="5219700"/>
          <p14:tracePt t="48473" x="5448300" y="5207000"/>
          <p14:tracePt t="48488" x="5448300" y="5194300"/>
          <p14:tracePt t="48505" x="5448300" y="5187950"/>
          <p14:tracePt t="48522" x="5454650" y="5187950"/>
          <p14:tracePt t="48539" x="5454650" y="5181600"/>
          <p14:tracePt t="48609" x="5461000" y="5175250"/>
          <p14:tracePt t="48614" x="5461000" y="5168900"/>
          <p14:tracePt t="48622" x="5467350" y="5162550"/>
          <p14:tracePt t="48640" x="5473700" y="5156200"/>
          <p14:tracePt t="48655" x="5480050" y="5143500"/>
          <p14:tracePt t="48673" x="5486400" y="5137150"/>
          <p14:tracePt t="48689" x="5492750" y="5130800"/>
          <p14:tracePt t="48705" x="5492750" y="5124450"/>
          <p14:tracePt t="48722" x="5499100" y="5124450"/>
          <p14:tracePt t="48739" x="5499100" y="5118100"/>
          <p14:tracePt t="48756" x="5511800" y="5105400"/>
          <p14:tracePt t="48772" x="5511800" y="5099050"/>
          <p14:tracePt t="48788" x="5524500" y="5092700"/>
          <p14:tracePt t="48805" x="5530850" y="5086350"/>
          <p14:tracePt t="48822" x="5530850" y="5080000"/>
          <p14:tracePt t="48839" x="5537200" y="5073650"/>
          <p14:tracePt t="48855" x="5549900" y="5060950"/>
          <p14:tracePt t="48873" x="5562600" y="5054600"/>
          <p14:tracePt t="48888" x="5568950" y="5041900"/>
          <p14:tracePt t="48905" x="5575300" y="5035550"/>
          <p14:tracePt t="48922" x="5581650" y="5029200"/>
          <p14:tracePt t="48939" x="5588000" y="5022850"/>
          <p14:tracePt t="48956" x="5594350" y="5016500"/>
          <p14:tracePt t="48972" x="5594350" y="5010150"/>
          <p14:tracePt t="48989" x="5600700" y="5003800"/>
          <p14:tracePt t="49006" x="5600700" y="4997450"/>
          <p14:tracePt t="49022" x="5607050" y="4991100"/>
          <p14:tracePt t="49039" x="5607050" y="4978400"/>
          <p14:tracePt t="49055" x="5613400" y="4978400"/>
          <p14:tracePt t="49072" x="5613400" y="4972050"/>
          <p14:tracePt t="49195" x="5613400" y="4965700"/>
          <p14:tracePt t="49551" x="5613400" y="4959350"/>
          <p14:tracePt t="49558" x="5619750" y="4953000"/>
          <p14:tracePt t="49562" x="5619750" y="4940300"/>
          <p14:tracePt t="49575" x="5626100" y="4927600"/>
          <p14:tracePt t="49809" x="5626100" y="4921250"/>
          <p14:tracePt t="49819" x="5632450" y="4914900"/>
          <p14:tracePt t="49824" x="5632450" y="4908550"/>
          <p14:tracePt t="49841" x="5645150" y="4889500"/>
          <p14:tracePt t="49859" x="5651500" y="4889500"/>
          <p14:tracePt t="49877" x="5657850" y="4876800"/>
          <p14:tracePt t="49925" x="5657850" y="4870450"/>
          <p14:tracePt t="49936" x="5657850" y="4864100"/>
          <p14:tracePt t="49940" x="5664200" y="4864100"/>
          <p14:tracePt t="49959" x="5664200" y="4857750"/>
          <p14:tracePt t="49989" x="5676900" y="4832350"/>
          <p14:tracePt t="50005" x="5683250" y="4826000"/>
          <p14:tracePt t="50022" x="5689600" y="4813300"/>
          <p14:tracePt t="50039" x="5695950" y="4806950"/>
          <p14:tracePt t="50056" x="5702300" y="4800600"/>
          <p14:tracePt t="50087" x="5708650" y="4800600"/>
          <p14:tracePt t="50097" x="5708650" y="4794250"/>
          <p14:tracePt t="50115" x="5715000" y="4794250"/>
          <p14:tracePt t="50130" x="5721350" y="4787900"/>
          <p14:tracePt t="50139" x="5727700" y="4787900"/>
          <p14:tracePt t="50156" x="5734050" y="4781550"/>
          <p14:tracePt t="50173" x="5746750" y="4775200"/>
          <p14:tracePt t="50190" x="5759450" y="4768850"/>
          <p14:tracePt t="50205" x="5778500" y="4762500"/>
          <p14:tracePt t="50223" x="5810250" y="4756150"/>
          <p14:tracePt t="50239" x="5835650" y="4756150"/>
          <p14:tracePt t="50255" x="5848350" y="4756150"/>
          <p14:tracePt t="50273" x="5873750" y="4756150"/>
          <p14:tracePt t="50290" x="5892800" y="4756150"/>
          <p14:tracePt t="50307" x="5911850" y="4756150"/>
          <p14:tracePt t="50323" x="5937250" y="4756150"/>
          <p14:tracePt t="50339" x="5956300" y="4756150"/>
          <p14:tracePt t="50355" x="5975350" y="4756150"/>
          <p14:tracePt t="50372" x="5988050" y="4762500"/>
          <p14:tracePt t="50389" x="6000750" y="4762500"/>
          <p14:tracePt t="50414" x="6007100" y="4762500"/>
          <p14:tracePt t="50426" x="6013450" y="4762500"/>
          <p14:tracePt t="50438" x="6019800" y="4768850"/>
          <p14:tracePt t="50454" x="6057900" y="4794250"/>
          <p14:tracePt t="50471" x="6102350" y="4819650"/>
          <p14:tracePt t="50489" x="6146800" y="4851400"/>
          <p14:tracePt t="50507" x="6197600" y="4889500"/>
          <p14:tracePt t="50522" x="6223000" y="4914900"/>
          <p14:tracePt t="50538" x="6242050" y="4946650"/>
          <p14:tracePt t="50555" x="6261100" y="4984750"/>
          <p14:tracePt t="50572" x="6273800" y="5016500"/>
          <p14:tracePt t="50588" x="6286500" y="5048250"/>
          <p14:tracePt t="50605" x="6286500" y="5080000"/>
          <p14:tracePt t="50621" x="6292850" y="5105400"/>
          <p14:tracePt t="50639" x="6292850" y="5137150"/>
          <p14:tracePt t="50655" x="6286500" y="5162550"/>
          <p14:tracePt t="50671" x="6273800" y="5187950"/>
          <p14:tracePt t="50687" x="6254750" y="5207000"/>
          <p14:tracePt t="50705" x="6229350" y="5226050"/>
          <p14:tracePt t="50721" x="6210300" y="5245100"/>
          <p14:tracePt t="50737" x="6184900" y="5257800"/>
          <p14:tracePt t="50756" x="6153150" y="5264150"/>
          <p14:tracePt t="50773" x="6127750" y="5270500"/>
          <p14:tracePt t="50789" x="6096000" y="5276850"/>
          <p14:tracePt t="50804" x="6070600" y="5289550"/>
          <p14:tracePt t="50822" x="6032500" y="5302250"/>
          <p14:tracePt t="50838" x="6000750" y="5314950"/>
          <p14:tracePt t="50855" x="5975350" y="5327650"/>
          <p14:tracePt t="50872" x="5962650" y="5340350"/>
          <p14:tracePt t="50890" x="5949950" y="5353050"/>
          <p14:tracePt t="50905" x="5943600" y="5365750"/>
          <p14:tracePt t="50923" x="5930900" y="5378450"/>
          <p14:tracePt t="50939" x="5918200" y="5397500"/>
          <p14:tracePt t="50956" x="5905500" y="5416550"/>
          <p14:tracePt t="50973" x="5880100" y="5448300"/>
          <p14:tracePt t="50988" x="5861050" y="5467350"/>
          <p14:tracePt t="51005" x="5835650" y="5492750"/>
          <p14:tracePt t="51022" x="5810250" y="5511800"/>
          <p14:tracePt t="51038" x="5784850" y="5524500"/>
          <p14:tracePt t="51056" x="5746750" y="5537200"/>
          <p14:tracePt t="51073" x="5715000" y="5543550"/>
          <p14:tracePt t="51089" x="5689600" y="5549900"/>
          <p14:tracePt t="51105" x="5651500" y="5549900"/>
          <p14:tracePt t="51122" x="5626100" y="5549900"/>
          <p14:tracePt t="51138" x="5607050" y="5549900"/>
          <p14:tracePt t="51155" x="5594350" y="5549900"/>
          <p14:tracePt t="51172" x="5588000" y="5549900"/>
          <p14:tracePt t="51189" x="5575300" y="5549900"/>
          <p14:tracePt t="51205" x="5562600" y="5543550"/>
          <p14:tracePt t="51222" x="5543550" y="5537200"/>
          <p14:tracePt t="51238" x="5530850" y="5524500"/>
          <p14:tracePt t="51255" x="5518150" y="5499100"/>
          <p14:tracePt t="51272" x="5505450" y="5486400"/>
          <p14:tracePt t="51289" x="5492750" y="5473700"/>
          <p14:tracePt t="51305" x="5486400" y="5467350"/>
          <p14:tracePt t="51323" x="5473700" y="5454650"/>
          <p14:tracePt t="51339" x="5461000" y="5441950"/>
          <p14:tracePt t="51356" x="5454650" y="5429250"/>
          <p14:tracePt t="51372" x="5454650" y="5422900"/>
          <p14:tracePt t="51389" x="5448300" y="5410200"/>
          <p14:tracePt t="51406" x="5448300" y="5397500"/>
          <p14:tracePt t="51423" x="5448300" y="5378450"/>
          <p14:tracePt t="51439" x="5467350" y="5353050"/>
          <p14:tracePt t="51455" x="5480050" y="5340350"/>
          <p14:tracePt t="51473" x="5505450" y="5314950"/>
          <p14:tracePt t="51488" x="5524500" y="5308600"/>
          <p14:tracePt t="51505" x="5543550" y="5289550"/>
          <p14:tracePt t="51522" x="5562600" y="5283200"/>
          <p14:tracePt t="51539" x="5581650" y="5270500"/>
          <p14:tracePt t="51555" x="5613400" y="5257800"/>
          <p14:tracePt t="51572" x="5638800" y="5245100"/>
          <p14:tracePt t="51589" x="5683250" y="5232400"/>
          <p14:tracePt t="51605" x="5715000" y="5232400"/>
          <p14:tracePt t="51623" x="5746750" y="5232400"/>
          <p14:tracePt t="51638" x="5784850" y="5232400"/>
          <p14:tracePt t="51641" x="5791200" y="5232400"/>
          <p14:tracePt t="51655" x="5810250" y="5232400"/>
          <p14:tracePt t="51673" x="5835650" y="5232400"/>
          <p14:tracePt t="51690" x="5848350" y="5232400"/>
          <p14:tracePt t="51705" x="5861050" y="5232400"/>
          <p14:tracePt t="51722" x="5873750" y="5245100"/>
          <p14:tracePt t="51738" x="5880100" y="5251450"/>
          <p14:tracePt t="51756" x="5880100" y="5257800"/>
          <p14:tracePt t="51791" x="5886450" y="5264150"/>
          <p14:tracePt t="51798" x="5886450" y="5270500"/>
          <p14:tracePt t="51806" x="5886450" y="5283200"/>
          <p14:tracePt t="51822" x="5886450" y="5295900"/>
          <p14:tracePt t="51838" x="5873750" y="5321300"/>
          <p14:tracePt t="51856" x="5854700" y="5353050"/>
          <p14:tracePt t="51873" x="5822950" y="5378450"/>
          <p14:tracePt t="51889" x="5791200" y="5397500"/>
          <p14:tracePt t="51906" x="5753100" y="5410200"/>
          <p14:tracePt t="51922" x="5727700" y="5410200"/>
          <p14:tracePt t="51939" x="5702300" y="5422900"/>
          <p14:tracePt t="51955" x="5676900" y="5422900"/>
          <p14:tracePt t="51972" x="5651500" y="5422900"/>
          <p14:tracePt t="51989" x="5619750" y="5422900"/>
          <p14:tracePt t="52005" x="5588000" y="5422900"/>
          <p14:tracePt t="52021" x="5549900" y="5422900"/>
          <p14:tracePt t="52038" x="5511800" y="5416550"/>
          <p14:tracePt t="52056" x="5480050" y="5410200"/>
          <p14:tracePt t="52073" x="5461000" y="5403850"/>
          <p14:tracePt t="52088" x="5448300" y="5397500"/>
          <p14:tracePt t="52106" x="5441950" y="5384800"/>
          <p14:tracePt t="52121" x="5429250" y="5378450"/>
          <p14:tracePt t="52140" x="5410200" y="5346700"/>
          <p14:tracePt t="52154" x="5403850" y="5327650"/>
          <p14:tracePt t="52173" x="5397500" y="5302250"/>
          <p14:tracePt t="52190" x="5397500" y="5289550"/>
          <p14:tracePt t="52205" x="5397500" y="5264150"/>
          <p14:tracePt t="52221" x="5397500" y="5245100"/>
          <p14:tracePt t="52240" x="5397500" y="5219700"/>
          <p14:tracePt t="52255" x="5397500" y="5200650"/>
          <p14:tracePt t="52273" x="5397500" y="5181600"/>
          <p14:tracePt t="52288" x="5410200" y="5162550"/>
          <p14:tracePt t="52305" x="5416550" y="5149850"/>
          <p14:tracePt t="52322" x="5422900" y="5137150"/>
          <p14:tracePt t="54234" x="5410200" y="5137150"/>
          <p14:tracePt t="54236" x="5403850" y="5137150"/>
          <p14:tracePt t="54244" x="5372100" y="5130800"/>
          <p14:tracePt t="54263" x="5302250" y="5124450"/>
          <p14:tracePt t="54279" x="5245100" y="5118100"/>
          <p14:tracePt t="54295" x="5213350" y="5111750"/>
          <p14:tracePt t="54311" x="5175250" y="5099050"/>
          <p14:tracePt t="54330" x="5137150" y="5092700"/>
          <p14:tracePt t="54346" x="5099050" y="5080000"/>
          <p14:tracePt t="54362" x="5048250" y="5067300"/>
          <p14:tracePt t="54389" x="4953000" y="5048250"/>
          <p14:tracePt t="54405" x="4908550" y="5035550"/>
          <p14:tracePt t="54422" x="4851400" y="5029200"/>
          <p14:tracePt t="54438" x="4787900" y="5016500"/>
          <p14:tracePt t="54455" x="4686300" y="4997450"/>
          <p14:tracePt t="54472" x="4584700" y="4984750"/>
          <p14:tracePt t="54489" x="4413250" y="4965700"/>
          <p14:tracePt t="54505" x="4210050" y="4940300"/>
          <p14:tracePt t="54522" x="3962400" y="4908550"/>
          <p14:tracePt t="54538" x="3721100" y="4870450"/>
          <p14:tracePt t="54555" x="3467100" y="4826000"/>
          <p14:tracePt t="54571" x="3225800" y="4794250"/>
          <p14:tracePt t="54588" x="3003550" y="4781550"/>
          <p14:tracePt t="54605" x="2838450" y="4781550"/>
          <p14:tracePt t="54622" x="2711450" y="4768850"/>
          <p14:tracePt t="54638" x="2616200" y="4762500"/>
          <p14:tracePt t="54641" x="2590800" y="4762500"/>
          <p14:tracePt t="54656" x="2540000" y="4756150"/>
          <p14:tracePt t="54673" x="2463800" y="4749800"/>
          <p14:tracePt t="54690" x="2393950" y="4743450"/>
          <p14:tracePt t="54704" x="2311400" y="4737100"/>
          <p14:tracePt t="54722" x="2254250" y="4737100"/>
          <p14:tracePt t="54738" x="2190750" y="4737100"/>
          <p14:tracePt t="54755" x="2133600" y="4737100"/>
          <p14:tracePt t="54773" x="2070100" y="4730750"/>
          <p14:tracePt t="54788" x="2032000" y="4724400"/>
          <p14:tracePt t="54805" x="2006600" y="4718050"/>
          <p14:tracePt t="54957" x="2000250" y="4718050"/>
          <p14:tracePt t="54962" x="1993900" y="4718050"/>
          <p14:tracePt t="54971" x="1962150" y="4743450"/>
          <p14:tracePt t="54989" x="1917700" y="4794250"/>
          <p14:tracePt t="55005" x="1885950" y="4832350"/>
          <p14:tracePt t="55022" x="1873250" y="4857750"/>
          <p14:tracePt t="55038" x="1866900" y="4883150"/>
          <p14:tracePt t="55055" x="1866900" y="4895850"/>
          <p14:tracePt t="55073" x="1866900" y="4914900"/>
          <p14:tracePt t="55088" x="1866900" y="4933950"/>
          <p14:tracePt t="55105" x="1860550" y="4965700"/>
          <p14:tracePt t="55123" x="1860550" y="5003800"/>
          <p14:tracePt t="55138" x="1860550" y="5035550"/>
          <p14:tracePt t="55155" x="1860550" y="5073650"/>
          <p14:tracePt t="55172" x="1860550" y="5105400"/>
          <p14:tracePt t="55189" x="1860550" y="5130800"/>
          <p14:tracePt t="55204" x="1860550" y="5156200"/>
          <p14:tracePt t="55222" x="1860550" y="5187950"/>
          <p14:tracePt t="55223" x="1866900" y="5187950"/>
          <p14:tracePt t="55238" x="1866900" y="5207000"/>
          <p14:tracePt t="55254" x="1866900" y="5238750"/>
          <p14:tracePt t="55273" x="1866900" y="5283200"/>
          <p14:tracePt t="55288" x="1866900" y="5314950"/>
          <p14:tracePt t="55305" x="1866900" y="5359400"/>
          <p14:tracePt t="55322" x="1860550" y="5397500"/>
          <p14:tracePt t="55337" x="1854200" y="5422900"/>
          <p14:tracePt t="55354" x="1854200" y="5441950"/>
          <p14:tracePt t="55371" x="1847850" y="5467350"/>
          <p14:tracePt t="55389" x="1841500" y="5492750"/>
          <p14:tracePt t="55405" x="1828800" y="5524500"/>
          <p14:tracePt t="55423" x="1816100" y="5562600"/>
          <p14:tracePt t="55438" x="1809750" y="5581650"/>
          <p14:tracePt t="55454" x="1803400" y="5607050"/>
          <p14:tracePt t="55473" x="1797050" y="5626100"/>
          <p14:tracePt t="55489" x="1797050" y="5638800"/>
          <p14:tracePt t="55506" x="1790700" y="5670550"/>
          <p14:tracePt t="55523" x="1784350" y="5702300"/>
          <p14:tracePt t="55538" x="1784350" y="5721350"/>
          <p14:tracePt t="55556" x="1778000" y="5746750"/>
          <p14:tracePt t="55573" x="1778000" y="5759450"/>
          <p14:tracePt t="55589" x="1778000" y="5778500"/>
          <p14:tracePt t="55777" x="1771650" y="5778500"/>
          <p14:tracePt t="55784" x="1771650" y="5772150"/>
          <p14:tracePt t="55792" x="1771650" y="5765800"/>
          <p14:tracePt t="55851" x="1771650" y="5759450"/>
          <p14:tracePt t="55860" x="1771650" y="5753100"/>
          <p14:tracePt t="55881" x="1771650" y="5746750"/>
          <p14:tracePt t="55893" x="1771650" y="5740400"/>
          <p14:tracePt t="55913" x="1771650" y="5734050"/>
          <p14:tracePt t="55929" x="1778000" y="5734050"/>
          <p14:tracePt t="55961" x="1778000" y="5727700"/>
          <p14:tracePt t="55977" x="1778000" y="5721350"/>
          <p14:tracePt t="56003" x="1778000" y="5715000"/>
          <p14:tracePt t="56008" x="1784350" y="5715000"/>
          <p14:tracePt t="56021" x="1784350" y="5702300"/>
          <p14:tracePt t="56039" x="1784350" y="5689600"/>
          <p14:tracePt t="56055" x="1784350" y="5676900"/>
          <p14:tracePt t="56072" x="1790700" y="5664200"/>
          <p14:tracePt t="56089" x="1790700" y="5645150"/>
          <p14:tracePt t="56105" x="1790700" y="5626100"/>
          <p14:tracePt t="56121" x="1797050" y="5607050"/>
          <p14:tracePt t="56138" x="1797050" y="5588000"/>
          <p14:tracePt t="56155" x="1797050" y="5562600"/>
          <p14:tracePt t="56172" x="1797050" y="5549900"/>
          <p14:tracePt t="56189" x="1797050" y="5537200"/>
          <p14:tracePt t="56205" x="1797050" y="5530850"/>
          <p14:tracePt t="56222" x="1803400" y="5511800"/>
          <p14:tracePt t="56239" x="1803400" y="5480050"/>
          <p14:tracePt t="56256" x="1816100" y="5441950"/>
          <p14:tracePt t="56273" x="1828800" y="5397500"/>
          <p14:tracePt t="56289" x="1841500" y="5353050"/>
          <p14:tracePt t="56305" x="1847850" y="5321300"/>
          <p14:tracePt t="56322" x="1847850" y="5289550"/>
          <p14:tracePt t="56339" x="1854200" y="5264150"/>
          <p14:tracePt t="56355" x="1860550" y="5251450"/>
          <p14:tracePt t="56374" x="1860550" y="5238750"/>
          <p14:tracePt t="56425" x="1860550" y="5232400"/>
          <p14:tracePt t="56445" x="1860550" y="5226050"/>
          <p14:tracePt t="56465" x="1860550" y="5219700"/>
          <p14:tracePt t="56477" x="1860550" y="5213350"/>
          <p14:tracePt t="56484" x="1860550" y="5207000"/>
          <p14:tracePt t="56494" x="1860550" y="5200650"/>
          <p14:tracePt t="56505" x="1860550" y="5194300"/>
          <p14:tracePt t="56522" x="1860550" y="5187950"/>
          <p14:tracePt t="56538" x="1860550" y="5175250"/>
          <p14:tracePt t="56555" x="1860550" y="5168900"/>
          <p14:tracePt t="56572" x="1860550" y="5156200"/>
          <p14:tracePt t="56589" x="1860550" y="5149850"/>
          <p14:tracePt t="56606" x="1860550" y="5137150"/>
          <p14:tracePt t="56622" x="1866900" y="5130800"/>
          <p14:tracePt t="56639" x="1866900" y="5124450"/>
          <p14:tracePt t="56655" x="1866900" y="5118100"/>
          <p14:tracePt t="56919" x="1879600" y="5118100"/>
          <p14:tracePt t="56925" x="1892300" y="5118100"/>
          <p14:tracePt t="56931" x="1898650" y="5118100"/>
          <p14:tracePt t="56949" x="1936750" y="5118100"/>
          <p14:tracePt t="56965" x="1962150" y="5118100"/>
          <p14:tracePt t="56981" x="1974850" y="5118100"/>
          <p14:tracePt t="56997" x="1993900" y="5118100"/>
          <p14:tracePt t="57015" x="2000250" y="5118100"/>
          <p14:tracePt t="57033" x="2006600" y="5118100"/>
          <p14:tracePt t="57051" x="2012950" y="5118100"/>
          <p14:tracePt t="57073" x="2038350" y="5118100"/>
          <p14:tracePt t="57089" x="2063750" y="5118100"/>
          <p14:tracePt t="57106" x="2082800" y="5118100"/>
          <p14:tracePt t="57122" x="2095500" y="5118100"/>
          <p14:tracePt t="57139" x="2101850" y="5118100"/>
          <p14:tracePt t="57156" x="2114550" y="5118100"/>
          <p14:tracePt t="57172" x="2120900" y="5118100"/>
          <p14:tracePt t="57189" x="2133600" y="5111750"/>
          <p14:tracePt t="57205" x="2146300" y="5111750"/>
          <p14:tracePt t="57221" x="2152650" y="5111750"/>
          <p14:tracePt t="57238" x="2165350" y="5111750"/>
          <p14:tracePt t="57315" x="2171700" y="5111750"/>
          <p14:tracePt t="57330" x="2178050" y="5111750"/>
          <p14:tracePt t="57387" x="2184400" y="5111750"/>
          <p14:tracePt t="57399" x="2190750" y="5111750"/>
          <p14:tracePt t="57405" x="2197100" y="5111750"/>
          <p14:tracePt t="57422" x="2209800" y="5105400"/>
          <p14:tracePt t="57439" x="2228850" y="5099050"/>
          <p14:tracePt t="58993" x="2235200" y="5099050"/>
          <p14:tracePt t="58997" x="2241550" y="5099050"/>
          <p14:tracePt t="59002" x="2254250" y="5099050"/>
          <p14:tracePt t="59017" x="2292350" y="5099050"/>
          <p14:tracePt t="59033" x="2343150" y="5099050"/>
          <p14:tracePt t="59051" x="2374900" y="5099050"/>
          <p14:tracePt t="59066" x="2400300" y="5105400"/>
          <p14:tracePt t="59101" x="2495550" y="5111750"/>
          <p14:tracePt t="59119" x="2590800" y="5111750"/>
          <p14:tracePt t="59134" x="2679700" y="5111750"/>
          <p14:tracePt t="59137" x="2717800" y="5111750"/>
          <p14:tracePt t="59156" x="2794000" y="5111750"/>
          <p14:tracePt t="59172" x="2838450" y="5111750"/>
          <p14:tracePt t="59189" x="2870200" y="5111750"/>
          <p14:tracePt t="59205" x="2889250" y="5111750"/>
          <p14:tracePt t="59222" x="2908300" y="5111750"/>
          <p14:tracePt t="59240" x="2927350" y="5111750"/>
          <p14:tracePt t="59255" x="2952750" y="5111750"/>
          <p14:tracePt t="59273" x="3003550" y="5105400"/>
          <p14:tracePt t="59288" x="3041650" y="5105400"/>
          <p14:tracePt t="59305" x="3086100" y="5105400"/>
          <p14:tracePt t="59322" x="3130550" y="5105400"/>
          <p14:tracePt t="59339" x="3168650" y="5105400"/>
          <p14:tracePt t="59354" x="3181350" y="5105400"/>
          <p14:tracePt t="59371" x="3206750" y="5105400"/>
          <p14:tracePt t="59388" x="3225800" y="5105400"/>
          <p14:tracePt t="59405" x="3251200" y="5105400"/>
          <p14:tracePt t="59421" x="3270250" y="5105400"/>
          <p14:tracePt t="59439" x="3282950" y="5105400"/>
          <p14:tracePt t="59494" x="3289300" y="5111750"/>
          <p14:tracePt t="59499" x="3295650" y="5130800"/>
          <p14:tracePt t="59505" x="3295650" y="5137150"/>
          <p14:tracePt t="59523" x="3302000" y="5162550"/>
          <p14:tracePt t="59538" x="3302000" y="5175250"/>
          <p14:tracePt t="59555" x="3302000" y="5187950"/>
          <p14:tracePt t="59573" x="3282950" y="5207000"/>
          <p14:tracePt t="59588" x="3244850" y="5219700"/>
          <p14:tracePt t="59605" x="3187700" y="5226050"/>
          <p14:tracePt t="59621" x="3130550" y="5226050"/>
          <p14:tracePt t="59639" x="3060700" y="5232400"/>
          <p14:tracePt t="59655" x="3003550" y="5232400"/>
          <p14:tracePt t="59673" x="2940050" y="5232400"/>
          <p14:tracePt t="59689" x="2863850" y="5232400"/>
          <p14:tracePt t="59704" x="2787650" y="5219700"/>
          <p14:tracePt t="59721" x="2667000" y="5200650"/>
          <p14:tracePt t="59738" x="2540000" y="5175250"/>
          <p14:tracePt t="59754" x="2438400" y="5156200"/>
          <p14:tracePt t="59771" x="2355850" y="5137150"/>
          <p14:tracePt t="59788" x="2298700" y="5118100"/>
          <p14:tracePt t="59805" x="2260600" y="5099050"/>
          <p14:tracePt t="59821" x="2228850" y="5086350"/>
          <p14:tracePt t="59838" x="2209800" y="5067300"/>
          <p14:tracePt t="59856" x="2197100" y="5054600"/>
          <p14:tracePt t="59871" x="2190750" y="5035550"/>
          <p14:tracePt t="59889" x="2190750" y="5003800"/>
          <p14:tracePt t="59905" x="2178050" y="4965700"/>
          <p14:tracePt t="59923" x="2171700" y="4914900"/>
          <p14:tracePt t="59939" x="2165350" y="4889500"/>
          <p14:tracePt t="59955" x="2165350" y="4864100"/>
          <p14:tracePt t="59972" x="2165350" y="4845050"/>
          <p14:tracePt t="59988" x="2165350" y="4826000"/>
          <p14:tracePt t="60006" x="2165350" y="4819650"/>
          <p14:tracePt t="60022" x="2165350" y="4800600"/>
          <p14:tracePt t="60039" x="2165350" y="4775200"/>
          <p14:tracePt t="60056" x="2171700" y="4756150"/>
          <p14:tracePt t="60073" x="2184400" y="4718050"/>
          <p14:tracePt t="60089" x="2197100" y="4699000"/>
          <p14:tracePt t="60105" x="2203450" y="4679950"/>
          <p14:tracePt t="60123" x="2216150" y="4660900"/>
          <p14:tracePt t="60138" x="2228850" y="4648200"/>
          <p14:tracePt t="60155" x="2241550" y="4635500"/>
          <p14:tracePt t="60173" x="2266950" y="4616450"/>
          <p14:tracePt t="60189" x="2298700" y="4591050"/>
          <p14:tracePt t="60205" x="2355850" y="4546600"/>
          <p14:tracePt t="60221" x="2400300" y="4514850"/>
          <p14:tracePt t="60238" x="2463800" y="4476750"/>
          <p14:tracePt t="60255" x="2527300" y="4445000"/>
          <p14:tracePt t="60272" x="2590800" y="4413250"/>
          <p14:tracePt t="60288" x="2654300" y="4387850"/>
          <p14:tracePt t="60305" x="2730500" y="4368800"/>
          <p14:tracePt t="60322" x="2806700" y="4356100"/>
          <p14:tracePt t="60338" x="2901950" y="4349750"/>
          <p14:tracePt t="60355" x="2990850" y="4343400"/>
          <p14:tracePt t="60372" x="3079750" y="4343400"/>
          <p14:tracePt t="60388" x="3155950" y="4343400"/>
          <p14:tracePt t="60406" x="3232150" y="4343400"/>
          <p14:tracePt t="60423" x="3302000" y="4349750"/>
          <p14:tracePt t="60438" x="3346450" y="4356100"/>
          <p14:tracePt t="60454" x="3390900" y="4362450"/>
          <p14:tracePt t="60472" x="3435350" y="4375150"/>
          <p14:tracePt t="60489" x="3467100" y="4387850"/>
          <p14:tracePt t="60505" x="3492500" y="4406900"/>
          <p14:tracePt t="60523" x="3536950" y="4451350"/>
          <p14:tracePt t="60537" x="3562350" y="4495800"/>
          <p14:tracePt t="60556" x="3587750" y="4546600"/>
          <p14:tracePt t="60573" x="3594100" y="4584700"/>
          <p14:tracePt t="60589" x="3600450" y="4622800"/>
          <p14:tracePt t="60605" x="3606800" y="4648200"/>
          <p14:tracePt t="60622" x="3606800" y="4679950"/>
          <p14:tracePt t="60640" x="3600450" y="4718050"/>
          <p14:tracePt t="60656" x="3594100" y="4756150"/>
          <p14:tracePt t="60673" x="3568700" y="4794250"/>
          <p14:tracePt t="60689" x="3549650" y="4826000"/>
          <p14:tracePt t="60705" x="3524250" y="4857750"/>
          <p14:tracePt t="60721" x="3505200" y="4883150"/>
          <p14:tracePt t="60738" x="3479800" y="4914900"/>
          <p14:tracePt t="60754" x="3448050" y="4946650"/>
          <p14:tracePt t="60771" x="3384550" y="4978400"/>
          <p14:tracePt t="60787" x="3321050" y="5010150"/>
          <p14:tracePt t="60805" x="3251200" y="5035550"/>
          <p14:tracePt t="60823" x="3175000" y="5054600"/>
          <p14:tracePt t="60838" x="3117850" y="5054600"/>
          <p14:tracePt t="60855" x="3016250" y="5060950"/>
          <p14:tracePt t="60872" x="2889250" y="5060950"/>
          <p14:tracePt t="60889" x="2736850" y="5035550"/>
          <p14:tracePt t="60904" x="2628900" y="5016500"/>
          <p14:tracePt t="60921" x="2508250" y="4978400"/>
          <p14:tracePt t="60939" x="2419350" y="4946650"/>
          <p14:tracePt t="60955" x="2374900" y="4921250"/>
          <p14:tracePt t="60971" x="2355850" y="4895850"/>
          <p14:tracePt t="60989" x="2349500" y="4870450"/>
          <p14:tracePt t="61005" x="2343150" y="4838700"/>
          <p14:tracePt t="61021" x="2343150" y="4787900"/>
          <p14:tracePt t="61039" x="2349500" y="4730750"/>
          <p14:tracePt t="61055" x="2374900" y="4660900"/>
          <p14:tracePt t="61071" x="2413000" y="4597400"/>
          <p14:tracePt t="61089" x="2451100" y="4533900"/>
          <p14:tracePt t="61105" x="2489200" y="4476750"/>
          <p14:tracePt t="61123" x="2552700" y="4432300"/>
          <p14:tracePt t="61138" x="2603500" y="4400550"/>
          <p14:tracePt t="61140" x="2622550" y="4387850"/>
          <p14:tracePt t="61154" x="2686050" y="4375150"/>
          <p14:tracePt t="61171" x="2768600" y="4356100"/>
          <p14:tracePt t="61188" x="2857500" y="4349750"/>
          <p14:tracePt t="61204" x="2940050" y="4337050"/>
          <p14:tracePt t="61221" x="3035300" y="4337050"/>
          <p14:tracePt t="61238" x="3111500" y="4337050"/>
          <p14:tracePt t="61254" x="3194050" y="4349750"/>
          <p14:tracePt t="61271" x="3276600" y="4368800"/>
          <p14:tracePt t="61287" x="3340100" y="4394200"/>
          <p14:tracePt t="61304" x="3378200" y="4419600"/>
          <p14:tracePt t="61320" x="3409950" y="4457700"/>
          <p14:tracePt t="61337" x="3429000" y="4508500"/>
          <p14:tracePt t="61355" x="3448050" y="4572000"/>
          <p14:tracePt t="61372" x="3460750" y="4641850"/>
          <p14:tracePt t="61388" x="3460750" y="4699000"/>
          <p14:tracePt t="61405" x="3460750" y="4756150"/>
          <p14:tracePt t="61423" x="3460750" y="4806950"/>
          <p14:tracePt t="61439" x="3435350" y="4838700"/>
          <p14:tracePt t="61455" x="3390900" y="4876800"/>
          <p14:tracePt t="61472" x="3333750" y="4914900"/>
          <p14:tracePt t="61488" x="3270250" y="4953000"/>
          <p14:tracePt t="61505" x="3206750" y="4984750"/>
          <p14:tracePt t="61522" x="3168650" y="4997450"/>
          <p14:tracePt t="61538" x="3130550" y="5003800"/>
          <p14:tracePt t="61556" x="3098800" y="5003800"/>
          <p14:tracePt t="61571" x="3086100" y="5003800"/>
          <p14:tracePt t="61817" x="3079750" y="5003800"/>
          <p14:tracePt t="61829" x="3073400" y="5003800"/>
          <p14:tracePt t="61841" x="3067050" y="4997450"/>
          <p14:tracePt t="61870" x="3067050" y="4991100"/>
          <p14:tracePt t="61886" x="3067050" y="4978400"/>
          <p14:tracePt t="61922" x="3067050" y="4953000"/>
          <p14:tracePt t="61954" x="3067050" y="4946650"/>
          <p14:tracePt t="61986" x="3073400" y="4927600"/>
          <p14:tracePt t="62006" x="3079750" y="4908550"/>
          <p14:tracePt t="62022" x="3092450" y="4889500"/>
          <p14:tracePt t="62039" x="3092450" y="4876800"/>
          <p14:tracePt t="62055" x="3098800" y="4876800"/>
          <p14:tracePt t="62107" x="3098800" y="4870450"/>
          <p14:tracePt t="62144" x="3105150" y="4870450"/>
          <p14:tracePt t="62155" x="3111500" y="4864100"/>
          <p14:tracePt t="62162" x="3117850" y="4864100"/>
          <p14:tracePt t="62172" x="3124200" y="4864100"/>
          <p14:tracePt t="62189" x="3149600" y="4864100"/>
          <p14:tracePt t="62204" x="3175000" y="4864100"/>
          <p14:tracePt t="62221" x="3225800" y="4864100"/>
          <p14:tracePt t="62239" x="3270250" y="4864100"/>
          <p14:tracePt t="62256" x="3308350" y="4870450"/>
          <p14:tracePt t="62273" x="3327400" y="4870450"/>
          <p14:tracePt t="62289" x="3340100" y="4876800"/>
          <p14:tracePt t="62305" x="3346450" y="4876800"/>
          <p14:tracePt t="62329" x="3352800" y="4876800"/>
          <p14:tracePt t="62338" x="3359150" y="4876800"/>
          <p14:tracePt t="62355" x="3371850" y="4876800"/>
          <p14:tracePt t="62372" x="3378200" y="4870450"/>
          <p14:tracePt t="62389" x="3390900" y="4870450"/>
          <p14:tracePt t="62487" x="3390900" y="4864100"/>
          <p14:tracePt t="62493" x="3397250" y="4864100"/>
          <p14:tracePt t="62663" x="3390900" y="4870450"/>
          <p14:tracePt t="62666" x="3390900" y="4876800"/>
          <p14:tracePt t="62671" x="3384550" y="4883150"/>
          <p14:tracePt t="62689" x="3352800" y="4908550"/>
          <p14:tracePt t="62705" x="3327400" y="4927600"/>
          <p14:tracePt t="62722" x="3295650" y="4946650"/>
          <p14:tracePt t="62738" x="3270250" y="4959350"/>
          <p14:tracePt t="62755" x="3244850" y="4965700"/>
          <p14:tracePt t="62772" x="3219450" y="4965700"/>
          <p14:tracePt t="62788" x="3181350" y="4965700"/>
          <p14:tracePt t="62806" x="3130550" y="4965700"/>
          <p14:tracePt t="62823" x="3067050" y="4965700"/>
          <p14:tracePt t="62838" x="3028950" y="4965700"/>
          <p14:tracePt t="62855" x="2971800" y="4972050"/>
          <p14:tracePt t="62872" x="2921000" y="4972050"/>
          <p14:tracePt t="62889" x="2863850" y="4978400"/>
          <p14:tracePt t="62905" x="2800350" y="4978400"/>
          <p14:tracePt t="62922" x="2730500" y="4984750"/>
          <p14:tracePt t="62939" x="2641600" y="4984750"/>
          <p14:tracePt t="62954" x="2590800" y="4978400"/>
          <p14:tracePt t="62971" x="2559050" y="4978400"/>
          <p14:tracePt t="62989" x="2546350" y="4972050"/>
          <p14:tracePt t="63005" x="2540000" y="4972050"/>
          <p14:tracePt t="63022" x="2533650" y="4965700"/>
          <p14:tracePt t="63039" x="2520950" y="4959350"/>
          <p14:tracePt t="63056" x="2501900" y="4953000"/>
          <p14:tracePt t="63072" x="2482850" y="4940300"/>
          <p14:tracePt t="63089" x="2457450" y="4933950"/>
          <p14:tracePt t="63105" x="2438400" y="4927600"/>
          <p14:tracePt t="63122" x="2425700" y="4921250"/>
          <p14:tracePt t="63140" x="2400300" y="4908550"/>
          <p14:tracePt t="63155" x="2381250" y="4902200"/>
          <p14:tracePt t="63172" x="2362200" y="4889500"/>
          <p14:tracePt t="63190" x="2330450" y="4876800"/>
          <p14:tracePt t="63205" x="2305050" y="4864100"/>
          <p14:tracePt t="63223" x="2279650" y="4851400"/>
          <p14:tracePt t="63239" x="2254250" y="4838700"/>
          <p14:tracePt t="63255" x="2241550" y="4826000"/>
          <p14:tracePt t="63272" x="2222500" y="4813300"/>
          <p14:tracePt t="63288" x="2216150" y="4806950"/>
          <p14:tracePt t="63305" x="2216150" y="4800600"/>
          <p14:tracePt t="63323" x="2209800" y="4794250"/>
          <p14:tracePt t="63339" x="2209800" y="4781550"/>
          <p14:tracePt t="63356" x="2203450" y="4762500"/>
          <p14:tracePt t="63373" x="2203450" y="4737100"/>
          <p14:tracePt t="63391" x="2203450" y="4705350"/>
          <p14:tracePt t="63405" x="2203450" y="4686300"/>
          <p14:tracePt t="63422" x="2209800" y="4660900"/>
          <p14:tracePt t="63439" x="2216150" y="4635500"/>
          <p14:tracePt t="63455" x="2235200" y="4603750"/>
          <p14:tracePt t="63472" x="2266950" y="4572000"/>
          <p14:tracePt t="63488" x="2317750" y="4527550"/>
          <p14:tracePt t="63506" x="2400300" y="4483100"/>
          <p14:tracePt t="63522" x="2482850" y="4451350"/>
          <p14:tracePt t="63538" x="2584450" y="4419600"/>
          <p14:tracePt t="63555" x="2673350" y="4400550"/>
          <p14:tracePt t="63572" x="2755900" y="4387850"/>
          <p14:tracePt t="63588" x="2838450" y="4375150"/>
          <p14:tracePt t="63605" x="2933700" y="4368800"/>
          <p14:tracePt t="63622" x="3003550" y="4362450"/>
          <p14:tracePt t="63638" x="3073400" y="4362450"/>
          <p14:tracePt t="63640" x="3092450" y="4362450"/>
          <p14:tracePt t="63654" x="3130550" y="4362450"/>
          <p14:tracePt t="63673" x="3175000" y="4362450"/>
          <p14:tracePt t="63689" x="3206750" y="4368800"/>
          <p14:tracePt t="63706" x="3244850" y="4387850"/>
          <p14:tracePt t="63722" x="3289300" y="4419600"/>
          <p14:tracePt t="63738" x="3333750" y="4464050"/>
          <p14:tracePt t="63755" x="3384550" y="4514850"/>
          <p14:tracePt t="63772" x="3422650" y="4559300"/>
          <p14:tracePt t="63787" x="3441700" y="4584700"/>
          <p14:tracePt t="63805" x="3454400" y="4616450"/>
          <p14:tracePt t="63822" x="3460750" y="4648200"/>
          <p14:tracePt t="63823" x="3460750" y="4654550"/>
          <p14:tracePt t="63838" x="3460750" y="4686300"/>
          <p14:tracePt t="63855" x="3448050" y="4743450"/>
          <p14:tracePt t="63871" x="3416300" y="4800600"/>
          <p14:tracePt t="63888" x="3390900" y="4845050"/>
          <p14:tracePt t="63904" x="3359150" y="4883150"/>
          <p14:tracePt t="63921" x="3327400" y="4927600"/>
          <p14:tracePt t="63938" x="3302000" y="4953000"/>
          <p14:tracePt t="63955" x="3270250" y="4978400"/>
          <p14:tracePt t="63971" x="3244850" y="4997450"/>
          <p14:tracePt t="63989" x="3187700" y="5029200"/>
          <p14:tracePt t="64005" x="3117850" y="5048250"/>
          <p14:tracePt t="64021" x="3041650" y="5067300"/>
          <p14:tracePt t="64038" x="2978150" y="5080000"/>
          <p14:tracePt t="64054" x="2933700" y="5086350"/>
          <p14:tracePt t="64072" x="2876550" y="5099050"/>
          <p14:tracePt t="64089" x="2838450" y="5099050"/>
          <p14:tracePt t="64105" x="2794000" y="5105400"/>
          <p14:tracePt t="64122" x="2743200" y="5105400"/>
          <p14:tracePt t="64139" x="2698750" y="5099050"/>
          <p14:tracePt t="64142" x="2692400" y="5099050"/>
          <p14:tracePt t="64155" x="2660650" y="5092700"/>
          <p14:tracePt t="64173" x="2635250" y="5086350"/>
          <p14:tracePt t="64190" x="2616200" y="5086350"/>
          <p14:tracePt t="64205" x="2603500" y="5086350"/>
          <p14:tracePt t="64223" x="2590800" y="5080000"/>
          <p14:tracePt t="64239" x="2559050" y="5073650"/>
          <p14:tracePt t="64255" x="2527300" y="5067300"/>
          <p14:tracePt t="64271" x="2482850" y="5048250"/>
          <p14:tracePt t="64288" x="2444750" y="5048250"/>
          <p14:tracePt t="64305" x="2438400" y="5041900"/>
          <p14:tracePt t="64817" x="2432050" y="5041900"/>
          <p14:tracePt t="65217" x="2451100" y="5041900"/>
          <p14:tracePt t="65220" x="2457450" y="5041900"/>
          <p14:tracePt t="65224" x="2470150" y="5041900"/>
          <p14:tracePt t="65240" x="2508250" y="5048250"/>
          <p14:tracePt t="65256" x="2546350" y="5048250"/>
          <p14:tracePt t="65273" x="2571750" y="5054600"/>
          <p14:tracePt t="65288" x="2584450" y="5054600"/>
          <p14:tracePt t="65324" x="2590800" y="5054600"/>
          <p14:tracePt t="65358" x="2609850" y="5060950"/>
          <p14:tracePt t="65393" x="2635250" y="5067300"/>
          <p14:tracePt t="65405" x="2647950" y="5067300"/>
          <p14:tracePt t="65423" x="2667000" y="5080000"/>
          <p14:tracePt t="65438" x="2673350" y="5086350"/>
          <p14:tracePt t="65455" x="2686050" y="5086350"/>
          <p14:tracePt t="65472" x="2686050" y="5092700"/>
          <p14:tracePt t="65491" x="2692400" y="5092700"/>
          <p14:tracePt t="65506" x="2705100" y="5105400"/>
          <p14:tracePt t="65523" x="2724150" y="5124450"/>
          <p14:tracePt t="65538" x="2743200" y="5149850"/>
          <p14:tracePt t="65555" x="2781300" y="5181600"/>
          <p14:tracePt t="65574" x="2819400" y="5207000"/>
          <p14:tracePt t="65589" x="2857500" y="5238750"/>
          <p14:tracePt t="65606" x="2901950" y="5283200"/>
          <p14:tracePt t="65623" x="2933700" y="5314950"/>
          <p14:tracePt t="65638" x="2959100" y="5334000"/>
          <p14:tracePt t="65656" x="2978150" y="5359400"/>
          <p14:tracePt t="65671" x="3003550" y="5384800"/>
          <p14:tracePt t="65688" x="3028950" y="5416550"/>
          <p14:tracePt t="65705" x="3048000" y="5448300"/>
          <p14:tracePt t="65723" x="3073400" y="5486400"/>
          <p14:tracePt t="65737" x="3086100" y="5505450"/>
          <p14:tracePt t="65755" x="3105150" y="5537200"/>
          <p14:tracePt t="65773" x="3124200" y="5575300"/>
          <p14:tracePt t="65788" x="3136900" y="5600700"/>
          <p14:tracePt t="65805" x="3155950" y="5638800"/>
          <p14:tracePt t="65822" x="3162300" y="5657850"/>
          <p14:tracePt t="65838" x="3168650" y="5670550"/>
          <p14:tracePt t="65855" x="3175000" y="5695950"/>
          <p14:tracePt t="65872" x="3175000" y="5721350"/>
          <p14:tracePt t="65889" x="3175000" y="5746750"/>
          <p14:tracePt t="65906" x="3181350" y="5772150"/>
          <p14:tracePt t="65923" x="3181350" y="5797550"/>
          <p14:tracePt t="65939" x="3181350" y="5816600"/>
          <p14:tracePt t="65956" x="3181350" y="5829300"/>
          <p14:tracePt t="65972" x="3181350" y="5848350"/>
          <p14:tracePt t="65989" x="3181350" y="5867400"/>
          <p14:tracePt t="66005" x="3181350" y="5886450"/>
          <p14:tracePt t="66023" x="3181350" y="5918200"/>
          <p14:tracePt t="66039" x="3181350" y="5943600"/>
          <p14:tracePt t="66056" x="3187700" y="5962650"/>
          <p14:tracePt t="66071" x="3200400" y="5975350"/>
          <p14:tracePt t="66090" x="3213100" y="5994400"/>
          <p14:tracePt t="66106" x="3232150" y="6007100"/>
          <p14:tracePt t="66124" x="3257550" y="6013450"/>
          <p14:tracePt t="66125" x="3263900" y="6013450"/>
          <p14:tracePt t="66139" x="3289300" y="6026150"/>
          <p14:tracePt t="66155" x="3327400" y="6038850"/>
          <p14:tracePt t="66159" x="3333750" y="6045200"/>
          <p14:tracePt t="66171" x="3371850" y="6057900"/>
          <p14:tracePt t="66189" x="3441700" y="6076950"/>
          <p14:tracePt t="66205" x="3505200" y="6096000"/>
          <p14:tracePt t="66223" x="3575050" y="6115050"/>
          <p14:tracePt t="66239" x="3638550" y="6121400"/>
          <p14:tracePt t="66255" x="3695700" y="6127750"/>
          <p14:tracePt t="66272" x="3752850" y="6134100"/>
          <p14:tracePt t="66288" x="3797300" y="6134100"/>
          <p14:tracePt t="66305" x="3854450" y="6134100"/>
          <p14:tracePt t="66323" x="3930650" y="6140450"/>
          <p14:tracePt t="66339" x="4019550" y="6153150"/>
          <p14:tracePt t="66355" x="4102100" y="6159500"/>
          <p14:tracePt t="66372" x="4184650" y="6172200"/>
          <p14:tracePt t="66388" x="4254500" y="6178550"/>
          <p14:tracePt t="66405" x="4330700" y="6184900"/>
          <p14:tracePt t="66422" x="4387850" y="6184900"/>
          <p14:tracePt t="66438" x="4445000" y="6184900"/>
          <p14:tracePt t="66455" x="4495800" y="6184900"/>
          <p14:tracePt t="66472" x="4527550" y="6178550"/>
          <p14:tracePt t="66490" x="4552950" y="6178550"/>
          <p14:tracePt t="66505" x="4578350" y="6178550"/>
          <p14:tracePt t="66524" x="4629150" y="6178550"/>
          <p14:tracePt t="66524" x="4635500" y="6178550"/>
          <p14:tracePt t="66539" x="4692650" y="6178550"/>
          <p14:tracePt t="66555" x="4756150" y="6184900"/>
          <p14:tracePt t="66572" x="4832350" y="6184900"/>
          <p14:tracePt t="66589" x="4914900" y="6197600"/>
          <p14:tracePt t="66605" x="4972050" y="6197600"/>
          <p14:tracePt t="66622" x="5010150" y="6197600"/>
          <p14:tracePt t="66639" x="5022850" y="6197600"/>
          <p14:tracePt t="66662" x="5022850" y="6203950"/>
          <p14:tracePt t="66674" x="5029200" y="6203950"/>
          <p14:tracePt t="66689" x="5041900" y="6203950"/>
          <p14:tracePt t="66705" x="5054600" y="6203950"/>
          <p14:tracePt t="66723" x="5073650" y="6197600"/>
          <p14:tracePt t="66738" x="5086350" y="6191250"/>
          <p14:tracePt t="66755" x="5092700" y="6191250"/>
          <p14:tracePt t="66771" x="5099050" y="6191250"/>
          <p14:tracePt t="66788" x="5118100" y="6191250"/>
          <p14:tracePt t="66805" x="5137150" y="6184900"/>
          <p14:tracePt t="66822" x="5156200" y="6184900"/>
          <p14:tracePt t="66839" x="5175250" y="6178550"/>
          <p14:tracePt t="66855" x="5181600" y="6178550"/>
          <p14:tracePt t="66873" x="5194300" y="6172200"/>
          <p14:tracePt t="66888" x="5194300" y="6165850"/>
          <p14:tracePt t="66905" x="5200650" y="6165850"/>
          <p14:tracePt t="66922" x="5200650" y="6159500"/>
          <p14:tracePt t="67063" x="5200650" y="6153150"/>
          <p14:tracePt t="67075" x="5200650" y="6146800"/>
          <p14:tracePt t="67080" x="5194300" y="6146800"/>
          <p14:tracePt t="67089" x="5181600" y="6140450"/>
          <p14:tracePt t="67105" x="5162550" y="6140450"/>
          <p14:tracePt t="67122" x="5130800" y="6127750"/>
          <p14:tracePt t="67138" x="5092700" y="6127750"/>
          <p14:tracePt t="67156" x="5054600" y="6127750"/>
          <p14:tracePt t="67172" x="5029200" y="6121400"/>
          <p14:tracePt t="67188" x="5003800" y="6121400"/>
          <p14:tracePt t="67207" x="4978400" y="6121400"/>
          <p14:tracePt t="67224" x="4965700" y="6121400"/>
          <p14:tracePt t="67239" x="4946650" y="6121400"/>
          <p14:tracePt t="67255" x="4933950" y="6121400"/>
          <p14:tracePt t="67273" x="4908550" y="6121400"/>
          <p14:tracePt t="67289" x="4876800" y="6121400"/>
          <p14:tracePt t="67305" x="4851400" y="6121400"/>
          <p14:tracePt t="67322" x="4826000" y="6121400"/>
          <p14:tracePt t="67339" x="4806950" y="6121400"/>
          <p14:tracePt t="67355" x="4794250" y="6121400"/>
          <p14:tracePt t="67373" x="4787900" y="6121400"/>
          <p14:tracePt t="67389" x="4775200" y="6121400"/>
          <p14:tracePt t="67405" x="4762500" y="6121400"/>
          <p14:tracePt t="67424" x="4737100" y="6121400"/>
          <p14:tracePt t="67439" x="4718050" y="6121400"/>
          <p14:tracePt t="67456" x="4699000" y="6115050"/>
          <p14:tracePt t="67472" x="4679950" y="6115050"/>
          <p14:tracePt t="67489" x="4660900" y="6115050"/>
          <p14:tracePt t="67507" x="4641850" y="6115050"/>
          <p14:tracePt t="67522" x="4635500" y="6108700"/>
          <p14:tracePt t="67539" x="4622800" y="6108700"/>
          <p14:tracePt t="67556" x="4603750" y="6108700"/>
          <p14:tracePt t="67572" x="4591050" y="6108700"/>
          <p14:tracePt t="67590" x="4572000" y="6108700"/>
          <p14:tracePt t="67605" x="4546600" y="6108700"/>
          <p14:tracePt t="67624" x="4521200" y="6108700"/>
          <p14:tracePt t="67640" x="4508500" y="6108700"/>
          <p14:tracePt t="67655" x="4489450" y="6108700"/>
          <p14:tracePt t="67672" x="4470400" y="6108700"/>
          <p14:tracePt t="67689" x="4464050" y="6108700"/>
          <p14:tracePt t="67706" x="4451350" y="6108700"/>
          <p14:tracePt t="67723" x="4438650" y="6108700"/>
          <p14:tracePt t="67739" x="4425950" y="6108700"/>
          <p14:tracePt t="67756" x="4406900" y="6108700"/>
          <p14:tracePt t="67772" x="4394200" y="6108700"/>
          <p14:tracePt t="67789" x="4375150" y="6108700"/>
          <p14:tracePt t="67805" x="4368800" y="6108700"/>
          <p14:tracePt t="67823" x="4349750" y="6108700"/>
          <p14:tracePt t="67838" x="4337050" y="6108700"/>
          <p14:tracePt t="67856" x="4311650" y="6108700"/>
          <p14:tracePt t="67873" x="4292600" y="6108700"/>
          <p14:tracePt t="67888" x="4279900" y="6115050"/>
          <p14:tracePt t="67905" x="4273550" y="6115050"/>
          <p14:tracePt t="68011" x="4279900" y="6115050"/>
          <p14:tracePt t="68014" x="4286250" y="6115050"/>
          <p14:tracePt t="68022" x="4298950" y="6115050"/>
          <p14:tracePt t="68038" x="4324350" y="6108700"/>
          <p14:tracePt t="68055" x="4362450" y="6108700"/>
          <p14:tracePt t="68072" x="4400550" y="6102350"/>
          <p14:tracePt t="68088" x="4432300" y="6102350"/>
          <p14:tracePt t="68105" x="4470400" y="6102350"/>
          <p14:tracePt t="68123" x="4502150" y="6102350"/>
          <p14:tracePt t="68138" x="4527550" y="6102350"/>
          <p14:tracePt t="68155" x="4552950" y="6102350"/>
          <p14:tracePt t="68174" x="4565650" y="6096000"/>
          <p14:tracePt t="68300" x="4559300" y="6102350"/>
          <p14:tracePt t="68304" x="4559300" y="6108700"/>
          <p14:tracePt t="68308" x="4552950" y="6108700"/>
          <p14:tracePt t="68323" x="4540250" y="6115050"/>
          <p14:tracePt t="68338" x="4527550" y="6115050"/>
          <p14:tracePt t="68355" x="4514850" y="6121400"/>
          <p14:tracePt t="68372" x="4489450" y="6127750"/>
          <p14:tracePt t="68388" x="4451350" y="6127750"/>
          <p14:tracePt t="68406" x="4413250" y="6134100"/>
          <p14:tracePt t="68421" x="4387850" y="6140450"/>
          <p14:tracePt t="68438" x="4381500" y="6140450"/>
          <p14:tracePt t="68615" x="4381500" y="6134100"/>
          <p14:tracePt t="68623" x="4387850" y="6127750"/>
          <p14:tracePt t="68637" x="4394200" y="6121400"/>
          <p14:tracePt t="68656" x="4400550" y="6115050"/>
          <p14:tracePt t="68672" x="4413250" y="6108700"/>
          <p14:tracePt t="68689" x="4425950" y="6102350"/>
          <p14:tracePt t="68705" x="4438650" y="6102350"/>
          <p14:tracePt t="68724" x="4451350" y="6096000"/>
          <p14:tracePt t="68738" x="4464050" y="6096000"/>
          <p14:tracePt t="68756" x="4470400" y="6096000"/>
          <p14:tracePt t="68779" x="4476750" y="6096000"/>
          <p14:tracePt t="68792" x="4483100" y="6096000"/>
          <p14:tracePt t="68805" x="4489450" y="6096000"/>
          <p14:tracePt t="68822" x="4502150" y="6096000"/>
          <p14:tracePt t="68840" x="4521200" y="6096000"/>
          <p14:tracePt t="68856" x="4533900" y="6102350"/>
          <p14:tracePt t="68875" x="4540250" y="6102350"/>
          <p14:tracePt t="69018" x="4540250" y="6108700"/>
          <p14:tracePt t="69022" x="4540250" y="6115050"/>
          <p14:tracePt t="69039" x="4540250" y="6127750"/>
          <p14:tracePt t="69056" x="4540250" y="6140450"/>
          <p14:tracePt t="69073" x="4540250" y="6146800"/>
          <p14:tracePt t="69089" x="4533900" y="6153150"/>
          <p14:tracePt t="69139" x="4527550" y="6153150"/>
          <p14:tracePt t="69149" x="4521200" y="6153150"/>
          <p14:tracePt t="69156" x="4514850" y="6153150"/>
          <p14:tracePt t="69172" x="4508500" y="6153150"/>
          <p14:tracePt t="69188" x="4483100" y="6153150"/>
          <p14:tracePt t="69205" x="4464050" y="6153150"/>
          <p14:tracePt t="69223" x="4438650" y="6153150"/>
          <p14:tracePt t="69239" x="4425950" y="6153150"/>
          <p14:tracePt t="69256" x="4413250" y="6153150"/>
          <p14:tracePt t="69278" x="4406900" y="6153150"/>
          <p14:tracePt t="69297" x="4400550" y="6153150"/>
          <p14:tracePt t="69306" x="4394200" y="6153150"/>
          <p14:tracePt t="69322" x="4368800" y="6159500"/>
          <p14:tracePt t="69339" x="4343400" y="6165850"/>
          <p14:tracePt t="69354" x="4337050" y="6165850"/>
          <p14:tracePt t="69372" x="4330700" y="6165850"/>
          <p14:tracePt t="69392" x="4330700" y="6172200"/>
          <p14:tracePt t="69405" x="4324350" y="6172200"/>
          <p14:tracePt t="69424" x="4311650" y="6172200"/>
          <p14:tracePt t="69439" x="4286250" y="6178550"/>
          <p14:tracePt t="69455" x="4267200" y="6191250"/>
          <p14:tracePt t="69474" x="4248150" y="6203950"/>
          <p14:tracePt t="69489" x="4235450" y="6210300"/>
          <p14:tracePt t="69532" x="4229100" y="6210300"/>
          <p14:tracePt t="69704" x="4235450" y="6210300"/>
          <p14:tracePt t="69708" x="4241800" y="6216650"/>
          <p14:tracePt t="69723" x="4260850" y="6216650"/>
          <p14:tracePt t="69739" x="4273550" y="6216650"/>
          <p14:tracePt t="69756" x="4279900" y="6216650"/>
          <p14:tracePt t="69772" x="4292600" y="6216650"/>
          <p14:tracePt t="69894" x="4292600" y="6223000"/>
          <p14:tracePt t="69898" x="4292600" y="6229350"/>
          <p14:tracePt t="69908" x="4292600" y="6235700"/>
          <p14:tracePt t="69922" x="4279900" y="6242050"/>
          <p14:tracePt t="69939" x="4273550" y="6248400"/>
          <p14:tracePt t="69955" x="4267200" y="6254750"/>
          <p14:tracePt t="69972" x="4260850" y="6261100"/>
          <p14:tracePt t="69990" x="4248150" y="6267450"/>
          <p14:tracePt t="70006" x="4235450" y="6273800"/>
          <p14:tracePt t="70187" x="4241800" y="6273800"/>
          <p14:tracePt t="70191" x="4254500" y="6273800"/>
          <p14:tracePt t="70206" x="4279900" y="6273800"/>
          <p14:tracePt t="70222" x="4298950" y="6273800"/>
          <p14:tracePt t="70238" x="4305300" y="6273800"/>
          <p14:tracePt t="70365" x="4311650" y="6273800"/>
          <p14:tracePt t="70375" x="4318000" y="6273800"/>
          <p14:tracePt t="70387" x="4324350" y="6273800"/>
          <p14:tracePt t="70401" x="4330700" y="6273800"/>
          <p14:tracePt t="70417" x="4337050" y="6273800"/>
          <p14:tracePt t="70436" x="4343400" y="6273800"/>
          <p14:tracePt t="70444" x="4349750" y="6273800"/>
          <p14:tracePt t="70456" x="4356100" y="6273800"/>
          <p14:tracePt t="70472" x="4375150" y="6273800"/>
          <p14:tracePt t="70489" x="4394200" y="6273800"/>
          <p14:tracePt t="70506" x="4419600" y="6273800"/>
          <p14:tracePt t="70522" x="4438650" y="6267450"/>
          <p14:tracePt t="70539" x="4483100" y="6267450"/>
          <p14:tracePt t="70554" x="4502150" y="6267450"/>
          <p14:tracePt t="70572" x="4533900" y="6267450"/>
          <p14:tracePt t="70588" x="4552950" y="6267450"/>
          <p14:tracePt t="70605" x="4572000" y="6267450"/>
          <p14:tracePt t="70683" x="4565650" y="6267450"/>
          <p14:tracePt t="70688" x="4559300" y="6267450"/>
          <p14:tracePt t="70692" x="4552950" y="6267450"/>
          <p14:tracePt t="70707" x="4508500" y="6273800"/>
          <p14:tracePt t="70722" x="4438650" y="6273800"/>
          <p14:tracePt t="70739" x="4349750" y="6273800"/>
          <p14:tracePt t="70755" x="4286250" y="6273800"/>
          <p14:tracePt t="70772" x="4248150" y="6273800"/>
          <p14:tracePt t="70789" x="4235450" y="6273800"/>
          <p14:tracePt t="70805" x="4222750" y="6273800"/>
          <p14:tracePt t="70822" x="4203700" y="6273800"/>
          <p14:tracePt t="70839" x="4171950" y="6261100"/>
          <p14:tracePt t="70855" x="4108450" y="6248400"/>
          <p14:tracePt t="70872" x="4064000" y="6235700"/>
          <p14:tracePt t="70888" x="4025900" y="6229350"/>
          <p14:tracePt t="70905" x="3994150" y="6216650"/>
          <p14:tracePt t="70921" x="3981450" y="6210300"/>
          <p14:tracePt t="70939" x="3968750" y="6197600"/>
          <p14:tracePt t="70956" x="3956050" y="6165850"/>
          <p14:tracePt t="70973" x="3956050" y="6134100"/>
          <p14:tracePt t="70988" x="3956050" y="6102350"/>
          <p14:tracePt t="71005" x="3956050" y="6057900"/>
          <p14:tracePt t="71021" x="3968750" y="6026150"/>
          <p14:tracePt t="71038" x="3987800" y="5988050"/>
          <p14:tracePt t="71055" x="4013200" y="5943600"/>
          <p14:tracePt t="71071" x="4044950" y="5899150"/>
          <p14:tracePt t="71088" x="4083050" y="5861050"/>
          <p14:tracePt t="71105" x="4121150" y="5810250"/>
          <p14:tracePt t="71122" x="4152900" y="5778500"/>
          <p14:tracePt t="71138" x="4184650" y="5753100"/>
          <p14:tracePt t="71156" x="4203700" y="5734050"/>
          <p14:tracePt t="71172" x="4216400" y="5721350"/>
          <p14:tracePt t="71189" x="4235450" y="5708650"/>
          <p14:tracePt t="71206" x="4254500" y="5702300"/>
          <p14:tracePt t="71223" x="4286250" y="5689600"/>
          <p14:tracePt t="71239" x="4318000" y="5676900"/>
          <p14:tracePt t="71255" x="4356100" y="5670550"/>
          <p14:tracePt t="71272" x="4406900" y="5664200"/>
          <p14:tracePt t="71289" x="4445000" y="5664200"/>
          <p14:tracePt t="71306" x="4483100" y="5664200"/>
          <p14:tracePt t="71322" x="4508500" y="5664200"/>
          <p14:tracePt t="71338" x="4540250" y="5664200"/>
          <p14:tracePt t="71355" x="4565650" y="5670550"/>
          <p14:tracePt t="71373" x="4603750" y="5670550"/>
          <p14:tracePt t="71389" x="4654550" y="5676900"/>
          <p14:tracePt t="71406" x="4705350" y="5683250"/>
          <p14:tracePt t="71422" x="4756150" y="5683250"/>
          <p14:tracePt t="71439" x="4800600" y="5683250"/>
          <p14:tracePt t="71455" x="4832350" y="5689600"/>
          <p14:tracePt t="71473" x="4870450" y="5689600"/>
          <p14:tracePt t="71488" x="4895850" y="5695950"/>
          <p14:tracePt t="71505" x="4927600" y="5702300"/>
          <p14:tracePt t="71522" x="4953000" y="5708650"/>
          <p14:tracePt t="71538" x="4978400" y="5708650"/>
          <p14:tracePt t="71555" x="4997450" y="5715000"/>
          <p14:tracePt t="71572" x="5016500" y="5727700"/>
          <p14:tracePt t="71589" x="5035550" y="5740400"/>
          <p14:tracePt t="71605" x="5054600" y="5753100"/>
          <p14:tracePt t="71621" x="5067300" y="5772150"/>
          <p14:tracePt t="71638" x="5086350" y="5791200"/>
          <p14:tracePt t="71654" x="5099050" y="5816600"/>
          <p14:tracePt t="71656" x="5105400" y="5816600"/>
          <p14:tracePt t="71672" x="5118100" y="5854700"/>
          <p14:tracePt t="71688" x="5124450" y="5873750"/>
          <p14:tracePt t="71707" x="5137150" y="5905500"/>
          <p14:tracePt t="71721" x="5143500" y="5918200"/>
          <p14:tracePt t="71739" x="5149850" y="5930900"/>
          <p14:tracePt t="71756" x="5149850" y="5937250"/>
          <p14:tracePt t="71772" x="5149850" y="5949950"/>
          <p14:tracePt t="71789" x="5149850" y="5962650"/>
          <p14:tracePt t="73009" x="5149850" y="5975350"/>
          <p14:tracePt t="73013" x="5149850" y="5981700"/>
          <p14:tracePt t="73031" x="5156200" y="6000750"/>
          <p14:tracePt t="73047" x="5156200" y="6019800"/>
          <p14:tracePt t="73065" x="5162550" y="6038850"/>
          <p14:tracePt t="73082" x="5162550" y="6057900"/>
          <p14:tracePt t="73096" x="5168900" y="6070600"/>
          <p14:tracePt t="73115" x="5168900" y="6083300"/>
          <p14:tracePt t="73132" x="5168900" y="6096000"/>
          <p14:tracePt t="73149" x="5168900" y="6102350"/>
          <p14:tracePt t="73152" x="5175250" y="6108700"/>
          <p14:tracePt t="73173" x="5175250" y="6121400"/>
          <p14:tracePt t="73188" x="5175250" y="6134100"/>
          <p14:tracePt t="73205" x="5175250" y="6153150"/>
          <p14:tracePt t="73222" x="5175250" y="6165850"/>
          <p14:tracePt t="73238" x="5175250" y="6172200"/>
          <p14:tracePt t="73255" x="5175250" y="6184900"/>
          <p14:tracePt t="73272" x="5168900" y="6191250"/>
          <p14:tracePt t="73288" x="5162550" y="6203950"/>
          <p14:tracePt t="73305" x="5149850" y="6216650"/>
          <p14:tracePt t="73323" x="5124450" y="6235700"/>
          <p14:tracePt t="73338" x="5105400" y="6242050"/>
          <p14:tracePt t="73355" x="5073650" y="6248400"/>
          <p14:tracePt t="73371" x="5048250" y="6254750"/>
          <p14:tracePt t="73388" x="5035550" y="6254750"/>
          <p14:tracePt t="73406" x="5022850" y="6254750"/>
          <p14:tracePt t="73423" x="5003800" y="6254750"/>
          <p14:tracePt t="73438" x="4984750" y="6254750"/>
          <p14:tracePt t="73455" x="4953000" y="6261100"/>
          <p14:tracePt t="73472" x="4908550" y="6261100"/>
          <p14:tracePt t="73488" x="4876800" y="6261100"/>
          <p14:tracePt t="73505" x="4838700" y="6261100"/>
          <p14:tracePt t="73521" x="4806950" y="6261100"/>
          <p14:tracePt t="73538" x="4775200" y="6261100"/>
          <p14:tracePt t="73555" x="4749800" y="6261100"/>
          <p14:tracePt t="73571" x="4730750" y="6254750"/>
          <p14:tracePt t="73588" x="4724400" y="6254750"/>
          <p14:tracePt t="73605" x="4699000" y="6248400"/>
          <p14:tracePt t="73623" x="4673600" y="6235700"/>
          <p14:tracePt t="73638" x="4660900" y="6235700"/>
          <p14:tracePt t="73656" x="4641850" y="6229350"/>
          <p14:tracePt t="73672" x="4629150" y="6229350"/>
          <p14:tracePt t="73691" x="4622800" y="6229350"/>
          <p14:tracePt t="73710" x="4616450" y="6229350"/>
          <p14:tracePt t="73722" x="4610100" y="6229350"/>
          <p14:tracePt t="73739" x="4591050" y="6229350"/>
          <p14:tracePt t="73756" x="4572000" y="6229350"/>
          <p14:tracePt t="73772" x="4559300" y="6229350"/>
          <p14:tracePt t="73832" x="4552950" y="6229350"/>
          <p14:tracePt t="73855" x="4546600" y="6229350"/>
          <p14:tracePt t="73864" x="4540250" y="6229350"/>
          <p14:tracePt t="73871" x="4533900" y="6229350"/>
          <p14:tracePt t="73889" x="4527550" y="6229350"/>
          <p14:tracePt t="73905" x="4521200" y="6229350"/>
          <p14:tracePt t="73993" x="4514850" y="6229350"/>
          <p14:tracePt t="74002" x="4508500" y="6229350"/>
          <p14:tracePt t="74013" x="4502150" y="6229350"/>
          <p14:tracePt t="74022" x="4495800" y="6229350"/>
          <p14:tracePt t="74039" x="4483100" y="6229350"/>
          <p14:tracePt t="74055" x="4470400" y="6229350"/>
          <p14:tracePt t="74072" x="4464050" y="6229350"/>
          <p14:tracePt t="74089" x="4457700" y="6229350"/>
          <p14:tracePt t="74105" x="4451350" y="6229350"/>
          <p14:tracePt t="74123" x="4432300" y="6229350"/>
          <p14:tracePt t="74139" x="4413250" y="6229350"/>
          <p14:tracePt t="74156" x="4394200" y="6229350"/>
          <p14:tracePt t="74172" x="4375150" y="6229350"/>
          <p14:tracePt t="74188" x="4356100" y="6229350"/>
          <p14:tracePt t="74205" x="4305300" y="6229350"/>
          <p14:tracePt t="74221" x="4229100" y="6229350"/>
          <p14:tracePt t="74239" x="4127500" y="6223000"/>
          <p14:tracePt t="74255" x="4038600" y="6216650"/>
          <p14:tracePt t="74272" x="3968750" y="6210300"/>
          <p14:tracePt t="74288" x="3905250" y="6197600"/>
          <p14:tracePt t="74305" x="3816350" y="6191250"/>
          <p14:tracePt t="74322" x="3702050" y="6191250"/>
          <p14:tracePt t="74339" x="3549650" y="6191250"/>
          <p14:tracePt t="74354" x="3435350" y="6191250"/>
          <p14:tracePt t="74371" x="3282950" y="6191250"/>
          <p14:tracePt t="74388" x="3168650" y="6191250"/>
          <p14:tracePt t="74404" x="3073400" y="6191250"/>
          <p14:tracePt t="74422" x="2959100" y="6191250"/>
          <p14:tracePt t="74438" x="2832100" y="6191250"/>
          <p14:tracePt t="74456" x="2654300" y="6191250"/>
          <p14:tracePt t="74471" x="2527300" y="6178550"/>
          <p14:tracePt t="74487" x="2413000" y="6165850"/>
          <p14:tracePt t="74506" x="2317750" y="6146800"/>
          <p14:tracePt t="74522" x="2260600" y="6140450"/>
          <p14:tracePt t="74538" x="2203450" y="6134100"/>
          <p14:tracePt t="74555" x="2127250" y="6127750"/>
          <p14:tracePt t="74572" x="2063750" y="6127750"/>
          <p14:tracePt t="74588" x="2000250" y="6121400"/>
          <p14:tracePt t="74605" x="1936750" y="6121400"/>
          <p14:tracePt t="74622" x="1892300" y="6121400"/>
          <p14:tracePt t="74639" x="1835150" y="6121400"/>
          <p14:tracePt t="74655" x="1797050" y="6121400"/>
          <p14:tracePt t="74673" x="1752600" y="6115050"/>
          <p14:tracePt t="74689" x="1708150" y="6108700"/>
          <p14:tracePt t="74705" x="1670050" y="6108700"/>
          <p14:tracePt t="74721" x="1651000" y="6102350"/>
          <p14:tracePt t="74739" x="1631950" y="6102350"/>
          <p14:tracePt t="74756" x="1612900" y="6102350"/>
          <p14:tracePt t="74772" x="1600200" y="6102350"/>
          <p14:tracePt t="74789" x="1581150" y="6102350"/>
          <p14:tracePt t="74805" x="1568450" y="6102350"/>
          <p14:tracePt t="74823" x="1555750" y="6102350"/>
          <p14:tracePt t="74840" x="1543050" y="6096000"/>
          <p14:tracePt t="74856" x="1524000" y="6096000"/>
          <p14:tracePt t="74873" x="1504950" y="6089650"/>
          <p14:tracePt t="74889" x="1473200" y="6089650"/>
          <p14:tracePt t="74905" x="1454150" y="6083300"/>
          <p14:tracePt t="74921" x="1428750" y="6083300"/>
          <p14:tracePt t="74938" x="1403350" y="6076950"/>
          <p14:tracePt t="74955" x="1384300" y="6070600"/>
          <p14:tracePt t="74971" x="1371600" y="6070600"/>
          <p14:tracePt t="74988" x="1365250" y="6070600"/>
          <p14:tracePt t="75004" x="1365250" y="6064250"/>
          <p14:tracePt t="75021" x="1358900" y="6064250"/>
          <p14:tracePt t="75039" x="1352550" y="6057900"/>
          <p14:tracePt t="75055" x="1339850" y="6045200"/>
          <p14:tracePt t="75072" x="1333500" y="6038850"/>
          <p14:tracePt t="75089" x="1327150" y="6032500"/>
          <p14:tracePt t="75106" x="1327150" y="6026150"/>
          <p14:tracePt t="75124" x="1314450" y="6019800"/>
          <p14:tracePt t="75139" x="1301750" y="6013450"/>
          <p14:tracePt t="75155" x="1289050" y="5994400"/>
          <p14:tracePt t="75173" x="1270000" y="5981700"/>
          <p14:tracePt t="75188" x="1263650" y="5969000"/>
          <p14:tracePt t="75206" x="1244600" y="5956300"/>
          <p14:tracePt t="75223" x="1231900" y="5937250"/>
          <p14:tracePt t="75238" x="1206500" y="5924550"/>
          <p14:tracePt t="75255" x="1187450" y="5905500"/>
          <p14:tracePt t="75273" x="1162050" y="5886450"/>
          <p14:tracePt t="75288" x="1155700" y="5867400"/>
          <p14:tracePt t="75305" x="1143000" y="5842000"/>
          <p14:tracePt t="75323" x="1130300" y="5810250"/>
          <p14:tracePt t="75339" x="1130300" y="5778500"/>
          <p14:tracePt t="75356" x="1123950" y="5759450"/>
          <p14:tracePt t="75373" x="1123950" y="5734050"/>
          <p14:tracePt t="75387" x="1123950" y="5727700"/>
          <p14:tracePt t="75405" x="1123950" y="5708650"/>
          <p14:tracePt t="75422" x="1123950" y="5695950"/>
          <p14:tracePt t="75439" x="1123950" y="5683250"/>
          <p14:tracePt t="75456" x="1136650" y="5670550"/>
          <p14:tracePt t="75472" x="1143000" y="5664200"/>
          <p14:tracePt t="75489" x="1149350" y="5664200"/>
          <p14:tracePt t="75505" x="1155700" y="5657850"/>
          <p14:tracePt t="75523" x="1174750" y="5638800"/>
          <p14:tracePt t="75538" x="1193800" y="5632450"/>
          <p14:tracePt t="75555" x="1212850" y="5613400"/>
          <p14:tracePt t="75572" x="1231900" y="5600700"/>
          <p14:tracePt t="75588" x="1250950" y="5588000"/>
          <p14:tracePt t="75605" x="1257300" y="5581650"/>
          <p14:tracePt t="75621" x="1257300" y="5575300"/>
          <p14:tracePt t="75639" x="1270000" y="5562600"/>
          <p14:tracePt t="75657" x="1282700" y="5556250"/>
          <p14:tracePt t="75671" x="1289050" y="5543550"/>
          <p14:tracePt t="75688" x="1301750" y="5537200"/>
          <p14:tracePt t="75706" x="1314450" y="5530850"/>
          <p14:tracePt t="75722" x="1327150" y="5524500"/>
          <p14:tracePt t="75738" x="1339850" y="5518150"/>
          <p14:tracePt t="75756" x="1358900" y="5511800"/>
          <p14:tracePt t="75773" x="1384300" y="5511800"/>
          <p14:tracePt t="75789" x="1409700" y="5505450"/>
          <p14:tracePt t="75805" x="1428750" y="5499100"/>
          <p14:tracePt t="75822" x="1447800" y="5492750"/>
          <p14:tracePt t="75839" x="1460500" y="5486400"/>
          <p14:tracePt t="75855" x="1473200" y="5486400"/>
          <p14:tracePt t="75871" x="1479550" y="5486400"/>
          <p14:tracePt t="75888" x="1498600" y="5480050"/>
          <p14:tracePt t="75905" x="1517650" y="5480050"/>
          <p14:tracePt t="75923" x="1555750" y="5473700"/>
          <p14:tracePt t="75938" x="1593850" y="5461000"/>
          <p14:tracePt t="75955" x="1644650" y="5448300"/>
          <p14:tracePt t="75972" x="1701800" y="5448300"/>
          <p14:tracePt t="75988" x="1771650" y="5448300"/>
          <p14:tracePt t="76006" x="1860550" y="5441950"/>
          <p14:tracePt t="76023" x="1949450" y="5441950"/>
          <p14:tracePt t="76038" x="2032000" y="5441950"/>
          <p14:tracePt t="76056" x="2127250" y="5441950"/>
          <p14:tracePt t="76073" x="2209800" y="5454650"/>
          <p14:tracePt t="76088" x="2254250" y="5461000"/>
          <p14:tracePt t="76105" x="2286000" y="5461000"/>
          <p14:tracePt t="76122" x="2311400" y="5467350"/>
          <p14:tracePt t="76138" x="2349500" y="5467350"/>
          <p14:tracePt t="76155" x="2387600" y="5467350"/>
          <p14:tracePt t="76158" x="2393950" y="5467350"/>
          <p14:tracePt t="76172" x="2432050" y="5467350"/>
          <p14:tracePt t="76189" x="2476500" y="5467350"/>
          <p14:tracePt t="76205" x="2514600" y="5473700"/>
          <p14:tracePt t="76222" x="2559050" y="5480050"/>
          <p14:tracePt t="76238" x="2616200" y="5486400"/>
          <p14:tracePt t="76255" x="2660650" y="5492750"/>
          <p14:tracePt t="76272" x="2705100" y="5499100"/>
          <p14:tracePt t="76289" x="2736850" y="5511800"/>
          <p14:tracePt t="76305" x="2762250" y="5518150"/>
          <p14:tracePt t="76322" x="2781300" y="5530850"/>
          <p14:tracePt t="76339" x="2806700" y="5543550"/>
          <p14:tracePt t="76355" x="2825750" y="5562600"/>
          <p14:tracePt t="76372" x="2838450" y="5575300"/>
          <p14:tracePt t="76390" x="2857500" y="5588000"/>
          <p14:tracePt t="76405" x="2863850" y="5600700"/>
          <p14:tracePt t="76422" x="2876550" y="5613400"/>
          <p14:tracePt t="76439" x="2882900" y="5619750"/>
          <p14:tracePt t="76484" x="2889250" y="5626100"/>
          <p14:tracePt t="76491" x="2889250" y="5632450"/>
          <p14:tracePt t="76506" x="2895600" y="5645150"/>
          <p14:tracePt t="76522" x="2901950" y="5657850"/>
          <p14:tracePt t="76539" x="2908300" y="5676900"/>
          <p14:tracePt t="76555" x="2908300" y="5689600"/>
          <p14:tracePt t="76572" x="2914650" y="5702300"/>
          <p14:tracePt t="76588" x="2914650" y="5715000"/>
          <p14:tracePt t="76605" x="2921000" y="5734050"/>
          <p14:tracePt t="76622" x="2921000" y="5753100"/>
          <p14:tracePt t="76639" x="2927350" y="5778500"/>
          <p14:tracePt t="76655" x="2927350" y="5797550"/>
          <p14:tracePt t="76673" x="2927350" y="5822950"/>
          <p14:tracePt t="76689" x="2927350" y="5842000"/>
          <p14:tracePt t="76706" x="2927350" y="5854700"/>
          <p14:tracePt t="76721" x="2927350" y="5873750"/>
          <p14:tracePt t="76738" x="2927350" y="5886450"/>
          <p14:tracePt t="76756" x="2921000" y="5892800"/>
          <p14:tracePt t="76773" x="2914650" y="5911850"/>
          <p14:tracePt t="76788" x="2908300" y="5918200"/>
          <p14:tracePt t="76805" x="2901950" y="5943600"/>
          <p14:tracePt t="76822" x="2895600" y="5956300"/>
          <p14:tracePt t="76838" x="2889250" y="5969000"/>
          <p14:tracePt t="76855" x="2876550" y="5988050"/>
          <p14:tracePt t="76872" x="2863850" y="6007100"/>
          <p14:tracePt t="76888" x="2844800" y="6019800"/>
          <p14:tracePt t="76905" x="2825750" y="6032500"/>
          <p14:tracePt t="76921" x="2813050" y="6045200"/>
          <p14:tracePt t="76939" x="2781300" y="6057900"/>
          <p14:tracePt t="76956" x="2749550" y="6064250"/>
          <p14:tracePt t="76972" x="2711450" y="6076950"/>
          <p14:tracePt t="76989" x="2673350" y="6083300"/>
          <p14:tracePt t="77005" x="2647950" y="6089650"/>
          <p14:tracePt t="77023" x="2622550" y="6096000"/>
          <p14:tracePt t="77039" x="2597150" y="6102350"/>
          <p14:tracePt t="77055" x="2565400" y="6108700"/>
          <p14:tracePt t="77071" x="2533650" y="6115050"/>
          <p14:tracePt t="77089" x="2495550" y="6115050"/>
          <p14:tracePt t="77105" x="2451100" y="6115050"/>
          <p14:tracePt t="77122" x="2425700" y="6115050"/>
          <p14:tracePt t="77139" x="2393950" y="6115050"/>
          <p14:tracePt t="77156" x="2362200" y="6115050"/>
          <p14:tracePt t="77172" x="2330450" y="6115050"/>
          <p14:tracePt t="77189" x="2279650" y="6115050"/>
          <p14:tracePt t="77205" x="2241550" y="6115050"/>
          <p14:tracePt t="77221" x="2190750" y="6108700"/>
          <p14:tracePt t="77238" x="2133600" y="6089650"/>
          <p14:tracePt t="77254" x="2082800" y="6083300"/>
          <p14:tracePt t="77272" x="2051050" y="6083300"/>
          <p14:tracePt t="77288" x="2032000" y="6076950"/>
          <p14:tracePt t="77305" x="2025650" y="6076950"/>
          <p14:tracePt t="77322" x="2025650" y="6070600"/>
          <p14:tracePt t="77339" x="2012950" y="6070600"/>
          <p14:tracePt t="77356" x="2000250" y="6057900"/>
          <p14:tracePt t="77371" x="1981200" y="6051550"/>
          <p14:tracePt t="77388" x="1968500" y="6051550"/>
          <p14:tracePt t="77405" x="1955800" y="6038850"/>
          <p14:tracePt t="77422" x="1949450" y="6032500"/>
          <p14:tracePt t="77439" x="1936750" y="6019800"/>
          <p14:tracePt t="77455" x="1930400" y="6013450"/>
          <p14:tracePt t="77472" x="1917700" y="6007100"/>
          <p14:tracePt t="77489" x="1911350" y="6007100"/>
          <p14:tracePt t="77515" x="1911350" y="6000750"/>
          <p14:tracePt t="77522" x="1905000" y="6000750"/>
          <p14:tracePt t="77539" x="1892300" y="5981700"/>
          <p14:tracePt t="77555" x="1879600" y="5949950"/>
          <p14:tracePt t="77571" x="1866900" y="5918200"/>
          <p14:tracePt t="77589" x="1860550" y="5892800"/>
          <p14:tracePt t="77605" x="1854200" y="5880100"/>
          <p14:tracePt t="77639" x="1854200" y="5867400"/>
          <p14:tracePt t="77656" x="1847850" y="5861050"/>
          <p14:tracePt t="77673" x="1847850" y="5848350"/>
          <p14:tracePt t="77688" x="1847850" y="5842000"/>
          <p14:tracePt t="77705" x="1847850" y="5835650"/>
          <p14:tracePt t="77721" x="1847850" y="5829300"/>
          <p14:tracePt t="79565" x="1847850" y="5822950"/>
          <p14:tracePt t="79570" x="1847850" y="5810250"/>
          <p14:tracePt t="79588" x="1828800" y="5778500"/>
          <p14:tracePt t="79605" x="1822450" y="5765800"/>
          <p14:tracePt t="79620" x="1816100" y="5753100"/>
          <p14:tracePt t="79719" x="1816100" y="5746750"/>
          <p14:tracePt t="79725" x="1816100" y="5740400"/>
          <p14:tracePt t="79738" x="1816100" y="5727700"/>
          <p14:tracePt t="79773" x="1816100" y="5702300"/>
          <p14:tracePt t="79805" x="1822450" y="5683250"/>
          <p14:tracePt t="79838" x="1828800" y="5676900"/>
          <p14:tracePt t="79855" x="1841500" y="5664200"/>
          <p14:tracePt t="79871" x="1847850" y="5651500"/>
          <p14:tracePt t="79889" x="1860550" y="5645150"/>
          <p14:tracePt t="79906" x="1866900" y="5638800"/>
          <p14:tracePt t="79922" x="1873250" y="5632450"/>
          <p14:tracePt t="79947" x="1873250" y="5626100"/>
          <p14:tracePt t="79955" x="1879600" y="5626100"/>
          <p14:tracePt t="79972" x="1885950" y="5619750"/>
          <p14:tracePt t="79988" x="1898650" y="5613400"/>
          <p14:tracePt t="80006" x="1911350" y="5600700"/>
          <p14:tracePt t="80022" x="1917700" y="5594350"/>
          <p14:tracePt t="80039" x="1930400" y="5594350"/>
          <p14:tracePt t="80055" x="1943100" y="5588000"/>
          <p14:tracePt t="80072" x="1949450" y="5588000"/>
          <p14:tracePt t="80089" x="1968500" y="5581650"/>
          <p14:tracePt t="80105" x="1981200" y="5581650"/>
          <p14:tracePt t="80122" x="2006600" y="5568950"/>
          <p14:tracePt t="80139" x="2032000" y="5562600"/>
          <p14:tracePt t="80156" x="2070100" y="5556250"/>
          <p14:tracePt t="80173" x="2101850" y="5549900"/>
          <p14:tracePt t="80189" x="2133600" y="5549900"/>
          <p14:tracePt t="80205" x="2159000" y="5549900"/>
          <p14:tracePt t="80223" x="2190750" y="5549900"/>
          <p14:tracePt t="80239" x="2222500" y="5549900"/>
          <p14:tracePt t="80255" x="2247900" y="5549900"/>
          <p14:tracePt t="80272" x="2279650" y="5543550"/>
          <p14:tracePt t="80288" x="2317750" y="5543550"/>
          <p14:tracePt t="80305" x="2362200" y="5543550"/>
          <p14:tracePt t="80322" x="2406650" y="5543550"/>
          <p14:tracePt t="80338" x="2438400" y="5543550"/>
          <p14:tracePt t="80355" x="2476500" y="5543550"/>
          <p14:tracePt t="80372" x="2508250" y="5543550"/>
          <p14:tracePt t="80388" x="2533650" y="5549900"/>
          <p14:tracePt t="80405" x="2552700" y="5549900"/>
          <p14:tracePt t="80421" x="2578100" y="5549900"/>
          <p14:tracePt t="80438" x="2603500" y="5556250"/>
          <p14:tracePt t="80455" x="2628900" y="5562600"/>
          <p14:tracePt t="80472" x="2647950" y="5575300"/>
          <p14:tracePt t="80488" x="2673350" y="5581650"/>
          <p14:tracePt t="80505" x="2692400" y="5588000"/>
          <p14:tracePt t="80522" x="2705100" y="5600700"/>
          <p14:tracePt t="80539" x="2717800" y="5613400"/>
          <p14:tracePt t="80555" x="2736850" y="5626100"/>
          <p14:tracePt t="80573" x="2743200" y="5645150"/>
          <p14:tracePt t="80588" x="2749550" y="5651500"/>
          <p14:tracePt t="80604" x="2755900" y="5657850"/>
          <p14:tracePt t="80621" x="2755900" y="5676900"/>
          <p14:tracePt t="80638" x="2762250" y="5689600"/>
          <p14:tracePt t="80657" x="2768600" y="5715000"/>
          <p14:tracePt t="80672" x="2768600" y="5734050"/>
          <p14:tracePt t="80689" x="2768600" y="5746750"/>
          <p14:tracePt t="80704" x="2774950" y="5765800"/>
          <p14:tracePt t="80721" x="2774950" y="5778500"/>
          <p14:tracePt t="80739" x="2774950" y="5791200"/>
          <p14:tracePt t="80755" x="2774950" y="5803900"/>
          <p14:tracePt t="80772" x="2774950" y="5822950"/>
          <p14:tracePt t="80789" x="2774950" y="5842000"/>
          <p14:tracePt t="80805" x="2768600" y="5861050"/>
          <p14:tracePt t="80822" x="2768600" y="5873750"/>
          <p14:tracePt t="80839" x="2762250" y="5880100"/>
          <p14:tracePt t="80856" x="2755900" y="5899150"/>
          <p14:tracePt t="80872" x="2743200" y="5918200"/>
          <p14:tracePt t="80889" x="2730500" y="5943600"/>
          <p14:tracePt t="80905" x="2724150" y="5956300"/>
          <p14:tracePt t="80921" x="2717800" y="5962650"/>
          <p14:tracePt t="80939" x="2711450" y="5969000"/>
          <p14:tracePt t="80955" x="2705100" y="5975350"/>
          <p14:tracePt t="80973" x="2686050" y="5988050"/>
          <p14:tracePt t="80988" x="2660650" y="5994400"/>
          <p14:tracePt t="81005" x="2635250" y="6013450"/>
          <p14:tracePt t="81022" x="2616200" y="6019800"/>
          <p14:tracePt t="81039" x="2603500" y="6026150"/>
          <p14:tracePt t="81056" x="2584450" y="6038850"/>
          <p14:tracePt t="81073" x="2565400" y="6045200"/>
          <p14:tracePt t="81089" x="2540000" y="6045200"/>
          <p14:tracePt t="81106" x="2520950" y="6051550"/>
          <p14:tracePt t="81123" x="2501900" y="6051550"/>
          <p14:tracePt t="81139" x="2495550" y="6051550"/>
          <p14:tracePt t="81155" x="2482850" y="6051550"/>
          <p14:tracePt t="81171" x="2470150" y="6051550"/>
          <p14:tracePt t="81189" x="2457450" y="6057900"/>
          <p14:tracePt t="81206" x="2432050" y="6057900"/>
          <p14:tracePt t="81222" x="2393950" y="6064250"/>
          <p14:tracePt t="81238" x="2368550" y="6064250"/>
          <p14:tracePt t="81255" x="2349500" y="6064250"/>
          <p14:tracePt t="81311" x="2343150" y="6064250"/>
          <p14:tracePt t="81316" x="2336800" y="6070600"/>
          <p14:tracePt t="81321" x="2330450" y="6070600"/>
          <p14:tracePt t="81339" x="2292350" y="6070600"/>
          <p14:tracePt t="81355" x="2266950" y="6070600"/>
          <p14:tracePt t="81371" x="2260600" y="6070600"/>
          <p14:tracePt t="81389" x="2254250" y="6070600"/>
          <p14:tracePt t="81425" x="2247900" y="6070600"/>
          <p14:tracePt t="81431" x="2241550" y="6070600"/>
          <p14:tracePt t="81438" x="2235200" y="6070600"/>
          <p14:tracePt t="81455" x="2209800" y="6070600"/>
          <p14:tracePt t="81473" x="2178050" y="6070600"/>
          <p14:tracePt t="81489" x="2159000" y="6064250"/>
          <p14:tracePt t="81505" x="2146300" y="6064250"/>
          <p14:tracePt t="81522" x="2139950" y="6064250"/>
          <p14:tracePt t="81538" x="2133600" y="6057900"/>
          <p14:tracePt t="81555" x="2127250" y="6057900"/>
          <p14:tracePt t="81572" x="2120900" y="6057900"/>
          <p14:tracePt t="81589" x="2108200" y="6057900"/>
          <p14:tracePt t="81605" x="2101850" y="6057900"/>
          <p14:tracePt t="81622" x="2095500" y="6057900"/>
          <p14:tracePt t="81639" x="2089150" y="6051550"/>
          <p14:tracePt t="81657" x="2082800" y="6051550"/>
          <p14:tracePt t="81672" x="2076450" y="6051550"/>
          <p14:tracePt t="81690" x="2063750" y="6051550"/>
          <p14:tracePt t="81706" x="2057400" y="6051550"/>
          <p14:tracePt t="81721" x="2038350" y="6045200"/>
          <p14:tracePt t="81739" x="2025650" y="6038850"/>
          <p14:tracePt t="81756" x="2006600" y="6038850"/>
          <p14:tracePt t="81773" x="2000250" y="6032500"/>
          <p14:tracePt t="81789" x="1987550" y="6032500"/>
          <p14:tracePt t="81805" x="1981200" y="6026150"/>
          <p14:tracePt t="81823" x="1968500" y="6019800"/>
          <p14:tracePt t="81838" x="1962150" y="6019800"/>
          <p14:tracePt t="81855" x="1955800" y="6013450"/>
          <p14:tracePt t="81873" x="1943100" y="6007100"/>
          <p14:tracePt t="81889" x="1936750" y="6000750"/>
          <p14:tracePt t="81905" x="1930400" y="5994400"/>
          <p14:tracePt t="81923" x="1917700" y="5981700"/>
          <p14:tracePt t="81938" x="1911350" y="5975350"/>
          <p14:tracePt t="81955" x="1905000" y="5969000"/>
          <p14:tracePt t="81974" x="1898650" y="5962650"/>
          <p14:tracePt t="81997" x="1898650" y="5956300"/>
          <p14:tracePt t="82144" x="1892300" y="5949950"/>
          <p14:tracePt t="82148" x="1885950" y="5949950"/>
          <p14:tracePt t="82154" x="1879600" y="5937250"/>
          <p14:tracePt t="82173" x="1866900" y="5924550"/>
          <p14:tracePt t="82189" x="1854200" y="5905500"/>
          <p14:tracePt t="82207" x="1835150" y="5886450"/>
          <p14:tracePt t="82222" x="1822450" y="5873750"/>
          <p14:tracePt t="82239" x="1809750" y="5867400"/>
          <p14:tracePt t="82255" x="1803400" y="5854700"/>
          <p14:tracePt t="82273" x="1797050" y="5848350"/>
          <p14:tracePt t="82289" x="1790700" y="5835650"/>
          <p14:tracePt t="82305" x="1778000" y="5822950"/>
          <p14:tracePt t="82322" x="1771650" y="5816600"/>
          <p14:tracePt t="82339" x="1765300" y="5803900"/>
          <p14:tracePt t="82355" x="1758950" y="5797550"/>
          <p14:tracePt t="82417" x="1758950" y="5791200"/>
          <p14:tracePt t="82443" x="1758950" y="5784850"/>
          <p14:tracePt t="82613" x="1758950" y="5797550"/>
          <p14:tracePt t="82620" x="1758950" y="5803900"/>
          <p14:tracePt t="82629" x="1758950" y="5810250"/>
          <p14:tracePt t="82640" x="1752600" y="5822950"/>
          <p14:tracePt t="82658" x="1752600" y="5842000"/>
          <p14:tracePt t="82675" x="1752600" y="5854700"/>
          <p14:tracePt t="82690" x="1746250" y="5861050"/>
          <p14:tracePt t="82811" x="1746250" y="5867400"/>
          <p14:tracePt t="82819" x="1746250" y="5873750"/>
          <p14:tracePt t="82825" x="1746250" y="5880100"/>
          <p14:tracePt t="82838" x="1746250" y="5892800"/>
          <p14:tracePt t="82855" x="1746250" y="5905500"/>
          <p14:tracePt t="82871" x="1746250" y="5911850"/>
          <p14:tracePt t="82889" x="1746250" y="5918200"/>
          <p14:tracePt t="82905" x="1746250" y="5930900"/>
          <p14:tracePt t="82922" x="1746250" y="5937250"/>
          <p14:tracePt t="82944" x="1746250" y="5943600"/>
          <p14:tracePt t="83297" x="1752600" y="5943600"/>
          <p14:tracePt t="83301" x="1758950" y="5943600"/>
          <p14:tracePt t="83308" x="1765300" y="5937250"/>
          <p14:tracePt t="83325" x="1778000" y="5930900"/>
          <p14:tracePt t="83342" x="1790700" y="5924550"/>
          <p14:tracePt t="83359" x="1797050" y="5918200"/>
          <p14:tracePt t="83373" x="1803400" y="5918200"/>
          <p14:tracePt t="83393" x="1809750" y="5911850"/>
          <p14:tracePt t="83426" x="1816100" y="5911850"/>
          <p14:tracePt t="83456" x="1822450" y="5899150"/>
          <p14:tracePt t="83471" x="1828800" y="5892800"/>
          <p14:tracePt t="83548" x="1835150" y="5886450"/>
          <p14:tracePt t="83557" x="1841500" y="5880100"/>
          <p14:tracePt t="83568" x="1847850" y="5880100"/>
          <p14:tracePt t="83624" x="1854200" y="5880100"/>
          <p14:tracePt t="83641" x="1860550" y="5880100"/>
          <p14:tracePt t="83646" x="1866900" y="5880100"/>
          <p14:tracePt t="83655" x="1873250" y="5880100"/>
          <p14:tracePt t="83674" x="1898650" y="5880100"/>
          <p14:tracePt t="83689" x="1905000" y="5880100"/>
          <p14:tracePt t="83706" x="1924050" y="5880100"/>
          <p14:tracePt t="83723" x="1936750" y="5880100"/>
          <p14:tracePt t="83739" x="1955800" y="5880100"/>
          <p14:tracePt t="83755" x="1962150" y="5880100"/>
          <p14:tracePt t="83777" x="1968500" y="5880100"/>
          <p14:tracePt t="83791" x="1974850" y="5886450"/>
          <p14:tracePt t="83806" x="1987550" y="5886450"/>
          <p14:tracePt t="83823" x="2006600" y="5886450"/>
          <p14:tracePt t="83838" x="2025650" y="5886450"/>
          <p14:tracePt t="83855" x="2044700" y="5886450"/>
          <p14:tracePt t="83872" x="2070100" y="5892800"/>
          <p14:tracePt t="83889" x="2108200" y="5899150"/>
          <p14:tracePt t="83905" x="2152650" y="5899150"/>
          <p14:tracePt t="83922" x="2190750" y="5905500"/>
          <p14:tracePt t="83938" x="2228850" y="5905500"/>
          <p14:tracePt t="83954" x="2273300" y="5905500"/>
          <p14:tracePt t="83972" x="2336800" y="5905500"/>
          <p14:tracePt t="83988" x="2413000" y="5905500"/>
          <p14:tracePt t="84004" x="2520950" y="5918200"/>
          <p14:tracePt t="84022" x="2679700" y="5943600"/>
          <p14:tracePt t="84038" x="2838450" y="5975350"/>
          <p14:tracePt t="84055" x="3028950" y="6007100"/>
          <p14:tracePt t="84072" x="3194050" y="6026150"/>
          <p14:tracePt t="84088" x="3333750" y="6038850"/>
          <p14:tracePt t="84105" x="3460750" y="6057900"/>
          <p14:tracePt t="84121" x="3575050" y="6070600"/>
          <p14:tracePt t="84138" x="3689350" y="6083300"/>
          <p14:tracePt t="84156" x="3797300" y="6083300"/>
          <p14:tracePt t="84158" x="3810000" y="6089650"/>
          <p14:tracePt t="84172" x="3873500" y="6096000"/>
          <p14:tracePt t="84188" x="3956050" y="6102350"/>
          <p14:tracePt t="84205" x="4044950" y="6115050"/>
          <p14:tracePt t="84223" x="4140200" y="6121400"/>
          <p14:tracePt t="84239" x="4235450" y="6121400"/>
          <p14:tracePt t="84255" x="4324350" y="6121400"/>
          <p14:tracePt t="84272" x="4400550" y="6127750"/>
          <p14:tracePt t="84289" x="4483100" y="6140450"/>
          <p14:tracePt t="84305" x="4533900" y="6140450"/>
          <p14:tracePt t="84322" x="4572000" y="6146800"/>
          <p14:tracePt t="84339" x="4597400" y="6146800"/>
          <p14:tracePt t="84355" x="4622800" y="6153150"/>
          <p14:tracePt t="84372" x="4635500" y="6153150"/>
          <p14:tracePt t="84389" x="4641850" y="6153150"/>
          <p14:tracePt t="84445" x="4648200" y="6153150"/>
          <p14:tracePt t="84461" x="4654550" y="6153150"/>
          <p14:tracePt t="84471" x="4654550" y="6159500"/>
          <p14:tracePt t="84474" x="4660900" y="6159500"/>
          <p14:tracePt t="84490" x="4673600" y="6159500"/>
          <p14:tracePt t="84505" x="4686300" y="6165850"/>
          <p14:tracePt t="84522" x="4705350" y="6165850"/>
          <p14:tracePt t="84539" x="4711700" y="6165850"/>
          <p14:tracePt t="84603" x="4711700" y="6172200"/>
          <p14:tracePt t="84608" x="4711700" y="6178550"/>
          <p14:tracePt t="84622" x="4699000" y="6197600"/>
          <p14:tracePt t="84639" x="4667250" y="6203950"/>
          <p14:tracePt t="84655" x="4635500" y="6210300"/>
          <p14:tracePt t="84673" x="4603750" y="6216650"/>
          <p14:tracePt t="84688" x="4591050" y="6216650"/>
          <p14:tracePt t="84705" x="4578350" y="6223000"/>
          <p14:tracePt t="84723" x="4552950" y="6223000"/>
          <p14:tracePt t="84738" x="4527550" y="6223000"/>
          <p14:tracePt t="84755" x="4495800" y="6223000"/>
          <p14:tracePt t="84773" x="4470400" y="6223000"/>
          <p14:tracePt t="84788" x="4464050" y="6223000"/>
          <p14:tracePt t="84806" x="4457700" y="6223000"/>
          <p14:tracePt t="84905" x="4470400" y="6223000"/>
          <p14:tracePt t="84911" x="4483100" y="6223000"/>
          <p14:tracePt t="84922" x="4502150" y="6223000"/>
          <p14:tracePt t="84939" x="4552950" y="6223000"/>
          <p14:tracePt t="84955" x="4597400" y="6223000"/>
          <p14:tracePt t="84972" x="4635500" y="6223000"/>
          <p14:tracePt t="84989" x="4673600" y="6223000"/>
          <p14:tracePt t="85005" x="4699000" y="6223000"/>
          <p14:tracePt t="85022" x="4718050" y="6223000"/>
          <p14:tracePt t="85038" x="4724400" y="6223000"/>
          <p14:tracePt t="85063" x="4730750" y="6223000"/>
          <p14:tracePt t="85078" x="4737100" y="6223000"/>
          <p14:tracePt t="85094" x="4743450" y="6223000"/>
          <p14:tracePt t="85369" x="4749800" y="6223000"/>
          <p14:tracePt t="85373" x="4756150" y="6223000"/>
          <p14:tracePt t="85389" x="4775200" y="6223000"/>
          <p14:tracePt t="85406" x="4806950" y="6223000"/>
          <p14:tracePt t="85422" x="4851400" y="6223000"/>
          <p14:tracePt t="85439" x="4889500" y="6216650"/>
          <p14:tracePt t="85455" x="4908550" y="6216650"/>
          <p14:tracePt t="85472" x="4927600" y="6210300"/>
          <p14:tracePt t="85488" x="4946650" y="6210300"/>
          <p14:tracePt t="85504" x="4959350" y="6210300"/>
          <p14:tracePt t="85523" x="4984750" y="6210300"/>
          <p14:tracePt t="85538" x="4997450" y="6210300"/>
          <p14:tracePt t="85556" x="5022850" y="6210300"/>
          <p14:tracePt t="85573" x="5054600" y="6210300"/>
          <p14:tracePt t="85588" x="5067300" y="6210300"/>
          <p14:tracePt t="85605" x="5080000" y="6210300"/>
          <p14:tracePt t="85623" x="5092700" y="6210300"/>
          <p14:tracePt t="85639" x="5111750" y="6210300"/>
          <p14:tracePt t="85656" x="5124450" y="6210300"/>
          <p14:tracePt t="85673" x="5137150" y="6210300"/>
          <p14:tracePt t="85689" x="5149850" y="6210300"/>
          <p14:tracePt t="85707" x="5162550" y="6210300"/>
          <p14:tracePt t="85726" x="5168900" y="6210300"/>
          <p14:tracePt t="85745" x="5175250" y="6210300"/>
          <p14:tracePt t="85760" x="5181600" y="6210300"/>
          <p14:tracePt t="85776" x="5187950" y="6210300"/>
          <p14:tracePt t="85892" x="5181600" y="6210300"/>
          <p14:tracePt t="85895" x="5175250" y="6210300"/>
          <p14:tracePt t="85906" x="5162550" y="6210300"/>
          <p14:tracePt t="85923" x="5124450" y="6210300"/>
          <p14:tracePt t="85938" x="5099050" y="6210300"/>
          <p14:tracePt t="85957" x="5067300" y="6210300"/>
          <p14:tracePt t="85973" x="5041900" y="6210300"/>
          <p14:tracePt t="85988" x="5035550" y="6210300"/>
          <p14:tracePt t="86006" x="5022850" y="6216650"/>
          <p14:tracePt t="86022" x="5010150" y="6216650"/>
          <p14:tracePt t="86039" x="4991100" y="6216650"/>
          <p14:tracePt t="86055" x="4965700" y="6223000"/>
          <p14:tracePt t="86073" x="4933950" y="6229350"/>
          <p14:tracePt t="86089" x="4908550" y="6229350"/>
          <p14:tracePt t="86105" x="4889500" y="6235700"/>
          <p14:tracePt t="86122" x="4870450" y="6235700"/>
          <p14:tracePt t="86139" x="4864100" y="6235700"/>
          <p14:tracePt t="86156" x="4851400" y="6235700"/>
          <p14:tracePt t="86173" x="4819650" y="6248400"/>
          <p14:tracePt t="86190" x="4775200" y="6248400"/>
          <p14:tracePt t="86206" x="4743450" y="6254750"/>
          <p14:tracePt t="86224" x="4724400" y="6254750"/>
          <p14:tracePt t="86239" x="4711700" y="6254750"/>
          <p14:tracePt t="86255" x="4699000" y="6254750"/>
          <p14:tracePt t="86273" x="4679950" y="6254750"/>
          <p14:tracePt t="86289" x="4654550" y="6254750"/>
          <p14:tracePt t="86305" x="4622800" y="6254750"/>
          <p14:tracePt t="86322" x="4597400" y="6254750"/>
          <p14:tracePt t="86338" x="4572000" y="6254750"/>
          <p14:tracePt t="86355" x="4559300" y="6254750"/>
          <p14:tracePt t="86372" x="4552950" y="6254750"/>
          <p14:tracePt t="86389" x="4546600" y="6254750"/>
          <p14:tracePt t="86482" x="4559300" y="6248400"/>
          <p14:tracePt t="86486" x="4565650" y="6248400"/>
          <p14:tracePt t="86490" x="4572000" y="6248400"/>
          <p14:tracePt t="86506" x="4597400" y="6248400"/>
          <p14:tracePt t="86523" x="4648200" y="6242050"/>
          <p14:tracePt t="86538" x="4686300" y="6242050"/>
          <p14:tracePt t="86556" x="4730750" y="6235700"/>
          <p14:tracePt t="86573" x="4775200" y="6229350"/>
          <p14:tracePt t="86589" x="4806950" y="6223000"/>
          <p14:tracePt t="86607" x="4832350" y="6216650"/>
          <p14:tracePt t="86622" x="4851400" y="6216650"/>
          <p14:tracePt t="86640" x="4876800" y="6216650"/>
          <p14:tracePt t="86656" x="4902200" y="6216650"/>
          <p14:tracePt t="86671" x="4940300" y="6216650"/>
          <p14:tracePt t="86674" x="4946650" y="6216650"/>
          <p14:tracePt t="86688" x="4965700" y="6210300"/>
          <p14:tracePt t="86706" x="4984750" y="6203950"/>
          <p14:tracePt t="86724" x="5003800" y="6203950"/>
          <p14:tracePt t="86739" x="5016500" y="6203950"/>
          <p14:tracePt t="86754" x="5029200" y="6203950"/>
          <p14:tracePt t="86773" x="5041900" y="6203950"/>
          <p14:tracePt t="86790" x="5060950" y="6203950"/>
          <p14:tracePt t="86805" x="5073650" y="6203950"/>
          <p14:tracePt t="86823" x="5080000" y="6203950"/>
          <p14:tracePt t="86839" x="5086350" y="6203950"/>
          <p14:tracePt t="86855" x="5099050" y="6203950"/>
          <p14:tracePt t="86873" x="5105400" y="6203950"/>
          <p14:tracePt t="86890" x="5118100" y="6203950"/>
          <p14:tracePt t="86905" x="5124450" y="6203950"/>
          <p14:tracePt t="86955" x="5130800" y="6203950"/>
          <p14:tracePt t="87087" x="5124450" y="6203950"/>
          <p14:tracePt t="87092" x="5118100" y="6203950"/>
          <p14:tracePt t="87106" x="5105400" y="6203950"/>
          <p14:tracePt t="87123" x="5080000" y="6203950"/>
          <p14:tracePt t="87139" x="5067300" y="6203950"/>
          <p14:tracePt t="87155" x="5054600" y="6203950"/>
          <p14:tracePt t="87174" x="5035550" y="6210300"/>
          <p14:tracePt t="87189" x="5022850" y="6216650"/>
          <p14:tracePt t="87205" x="5003800" y="6223000"/>
          <p14:tracePt t="87223" x="4984750" y="6229350"/>
          <p14:tracePt t="87240" x="4965700" y="6235700"/>
          <p14:tracePt t="87256" x="4946650" y="6235700"/>
          <p14:tracePt t="87271" x="4927600" y="6235700"/>
          <p14:tracePt t="87289" x="4908550" y="6235700"/>
          <p14:tracePt t="87305" x="4895850" y="6242050"/>
          <p14:tracePt t="87322" x="4864100" y="6248400"/>
          <p14:tracePt t="87339" x="4826000" y="6248400"/>
          <p14:tracePt t="87356" x="4806950" y="6254750"/>
          <p14:tracePt t="87372" x="4800600" y="6254750"/>
          <p14:tracePt t="87388" x="4787900" y="6261100"/>
          <p14:tracePt t="87405" x="4775200" y="6261100"/>
          <p14:tracePt t="87422" x="4768850" y="6261100"/>
          <p14:tracePt t="87439" x="4749800" y="6261100"/>
          <p14:tracePt t="87455" x="4730750" y="6261100"/>
          <p14:tracePt t="87473" x="4699000" y="6261100"/>
          <p14:tracePt t="87488" x="4679950" y="6261100"/>
          <p14:tracePt t="87506" x="4667250" y="6261100"/>
          <p14:tracePt t="87522" x="4654550" y="6261100"/>
          <p14:tracePt t="87545" x="4648200" y="6261100"/>
          <p14:tracePt t="95699" x="4648200" y="6254750"/>
          <p14:tracePt t="95704" x="4654550" y="6242050"/>
          <p14:tracePt t="95706" x="4660900" y="6235700"/>
          <p14:tracePt t="95720" x="4743450" y="6159500"/>
          <p14:tracePt t="95737" x="4813300" y="6089650"/>
          <p14:tracePt t="95753" x="4832350" y="6070600"/>
          <p14:tracePt t="95771" x="4845050" y="6051550"/>
          <p14:tracePt t="95789" x="4870450" y="6026150"/>
          <p14:tracePt t="95803" x="4883150" y="6000750"/>
          <p14:tracePt t="95838" x="4940300" y="5956300"/>
          <p14:tracePt t="95871" x="5022850" y="5892800"/>
          <p14:tracePt t="95903" x="5168900" y="5816600"/>
          <p14:tracePt t="95922" x="5283200" y="5772150"/>
          <p14:tracePt t="95939" x="5391150" y="5759450"/>
          <p14:tracePt t="95955" x="5499100" y="5759450"/>
          <p14:tracePt t="95972" x="5619750" y="5765800"/>
          <p14:tracePt t="95989" x="5759450" y="5797550"/>
          <p14:tracePt t="96005" x="5880100" y="5822950"/>
          <p14:tracePt t="96022" x="5994400" y="5861050"/>
          <p14:tracePt t="96038" x="6115050" y="5918200"/>
          <p14:tracePt t="96055" x="6235700" y="5981700"/>
          <p14:tracePt t="96071" x="6324600" y="6038850"/>
          <p14:tracePt t="96088" x="6394450" y="6089650"/>
          <p14:tracePt t="96105" x="6489700" y="6172200"/>
          <p14:tracePt t="96121" x="6559550" y="6235700"/>
          <p14:tracePt t="96138" x="6623050" y="6292850"/>
          <p14:tracePt t="96155" x="6667500" y="6337300"/>
          <p14:tracePt t="96171" x="6686550" y="6369050"/>
          <p14:tracePt t="96189" x="6705600" y="6407150"/>
          <p14:tracePt t="96205" x="6711950" y="6445250"/>
          <p14:tracePt t="96222" x="6718300" y="6496050"/>
          <p14:tracePt t="96238" x="6718300" y="6521450"/>
          <p14:tracePt t="96255" x="6718300" y="6559550"/>
          <p14:tracePt t="96274" x="6705600" y="6604000"/>
          <p14:tracePt t="96289" x="6686550" y="6648450"/>
          <p14:tracePt t="96305" x="6654800" y="6692900"/>
          <p14:tracePt t="96322" x="6629400" y="6724650"/>
          <p14:tracePt t="96338" x="6584950" y="6756400"/>
          <p14:tracePt t="96355" x="6515100" y="6781800"/>
          <p14:tracePt t="96372" x="6457950" y="6794500"/>
          <p14:tracePt t="96388" x="6407150" y="6800850"/>
          <p14:tracePt t="96405" x="6356350" y="6800850"/>
          <p14:tracePt t="96422" x="6311900" y="6800850"/>
          <p14:tracePt t="96438" x="6248400" y="6788150"/>
          <p14:tracePt t="96455" x="6165850" y="6781800"/>
          <p14:tracePt t="96472" x="6076950" y="6769100"/>
          <p14:tracePt t="96488" x="5981700" y="6762750"/>
          <p14:tracePt t="96505" x="5873750" y="6743700"/>
          <p14:tracePt t="96523" x="5791200" y="6718300"/>
          <p14:tracePt t="96538" x="5753100" y="6711950"/>
          <p14:tracePt t="96554" x="5715000" y="6705600"/>
          <p14:tracePt t="96571" x="5676900" y="6705600"/>
          <p14:tracePt t="96588" x="5619750" y="6705600"/>
          <p14:tracePt t="96605" x="5549900" y="6705600"/>
          <p14:tracePt t="96622" x="5492750" y="6705600"/>
          <p14:tracePt t="96639" x="5454650" y="6705600"/>
          <p14:tracePt t="96655" x="5441950" y="6705600"/>
          <p14:tracePt t="96738" x="5435600" y="6705600"/>
          <p14:tracePt t="96744" x="5429250" y="6705600"/>
          <p14:tracePt t="96756" x="5422900" y="6692900"/>
          <p14:tracePt t="96773" x="5410200" y="6680200"/>
          <p14:tracePt t="96789" x="5397500" y="6661150"/>
          <p14:tracePt t="96805" x="5391150" y="6648450"/>
          <p14:tracePt t="96823" x="5391150" y="6623050"/>
          <p14:tracePt t="96839" x="5416550" y="6597650"/>
          <p14:tracePt t="96855" x="5467350" y="6572250"/>
          <p14:tracePt t="96872" x="5556250" y="6553200"/>
          <p14:tracePt t="96888" x="5715000" y="6546850"/>
          <p14:tracePt t="96905" x="5886450" y="6534150"/>
          <p14:tracePt t="96922" x="6083300" y="6534150"/>
          <p14:tracePt t="96939" x="6292850" y="6534150"/>
          <p14:tracePt t="96955" x="6445250" y="6534150"/>
          <p14:tracePt t="96972" x="6623050" y="6546850"/>
          <p14:tracePt t="96988" x="6800850" y="6565900"/>
          <p14:tracePt t="97004" x="6965950" y="6578600"/>
          <p14:tracePt t="97021" x="7105650" y="6584950"/>
          <p14:tracePt t="97037" x="7207250" y="6591300"/>
          <p14:tracePt t="97055" x="7296150" y="6597650"/>
          <p14:tracePt t="97071" x="7340600" y="6597650"/>
          <p14:tracePt t="97088" x="7385050" y="6604000"/>
          <p14:tracePt t="97106" x="7423150" y="6610350"/>
          <p14:tracePt t="97123" x="7454900" y="6610350"/>
          <p14:tracePt t="97138" x="7480300" y="6610350"/>
          <p14:tracePt t="97155" x="7505700" y="6616700"/>
          <p14:tracePt t="97171" x="7531100" y="6616700"/>
          <p14:tracePt t="97188" x="7556500" y="6623050"/>
          <p14:tracePt t="97205" x="7588250" y="6623050"/>
          <p14:tracePt t="97222" x="7632700" y="6623050"/>
          <p14:tracePt t="97239" x="7677150" y="6629400"/>
          <p14:tracePt t="97255" x="7708900" y="6629400"/>
          <p14:tracePt t="97272" x="7715250" y="6629400"/>
          <p14:tracePt t="97294" x="7708900" y="6629400"/>
          <p14:tracePt t="97305" x="7689850" y="6635750"/>
          <p14:tracePt t="97323" x="7658100" y="6642100"/>
          <p14:tracePt t="97339" x="7632700" y="6642100"/>
          <p14:tracePt t="97355" x="7620000" y="6648450"/>
          <p14:tracePt t="97373" x="7588250" y="6648450"/>
          <p14:tracePt t="97389" x="7550150" y="6654800"/>
          <p14:tracePt t="97405" x="7493000" y="6654800"/>
          <p14:tracePt t="97423" x="7442200" y="6661150"/>
          <p14:tracePt t="97438" x="7416800" y="6667500"/>
          <p14:tracePt t="97455" x="7410450" y="6667500"/>
          <p14:tracePt t="97472" x="7404100" y="6667500"/>
          <p14:tracePt t="97489" x="7385050" y="6673850"/>
          <p14:tracePt t="97506" x="7353300" y="6680200"/>
          <p14:tracePt t="97522" x="7302500" y="6686550"/>
          <p14:tracePt t="97538" x="7258050" y="6692900"/>
          <p14:tracePt t="97555" x="7219950" y="6699250"/>
          <p14:tracePt t="97572" x="7200900" y="6699250"/>
          <p14:tracePt t="97588" x="7181850" y="6705600"/>
          <p14:tracePt t="97606" x="7156450" y="6705600"/>
          <p14:tracePt t="97623" x="7131050" y="6718300"/>
          <p14:tracePt t="97638" x="7086600" y="6731000"/>
          <p14:tracePt t="97655" x="7016750" y="6743700"/>
          <p14:tracePt t="97671" x="6953250" y="6756400"/>
          <p14:tracePt t="97689" x="6902450" y="6762750"/>
          <p14:tracePt t="97706" x="6877050" y="6762750"/>
          <p14:tracePt t="97730" x="6870700" y="6762750"/>
          <p14:tracePt t="97745" x="6864350" y="6762750"/>
          <p14:tracePt t="97755" x="6851650" y="6762750"/>
          <p14:tracePt t="97772" x="6838950" y="6769100"/>
          <p14:tracePt t="97851" x="6845300" y="6769100"/>
          <p14:tracePt t="97856" x="6858000" y="6769100"/>
          <p14:tracePt t="97872" x="6915150" y="6769100"/>
          <p14:tracePt t="97889" x="7029450" y="6769100"/>
          <p14:tracePt t="97905" x="7162800" y="6762750"/>
          <p14:tracePt t="97922" x="7289800" y="6756400"/>
          <p14:tracePt t="97937" x="7391400" y="6750050"/>
          <p14:tracePt t="97956" x="7480300" y="6737350"/>
          <p14:tracePt t="97971" x="7537450" y="6731000"/>
          <p14:tracePt t="97989" x="7594600" y="6718300"/>
          <p14:tracePt t="98005" x="7658100" y="6705600"/>
          <p14:tracePt t="98021" x="7708900" y="6705600"/>
          <p14:tracePt t="98038" x="7747000" y="6705600"/>
          <p14:tracePt t="98055" x="7778750" y="6699250"/>
          <p14:tracePt t="98073" x="7804150" y="6699250"/>
          <p14:tracePt t="98089" x="7823200" y="6699250"/>
          <p14:tracePt t="98105" x="7835900" y="6699250"/>
          <p14:tracePt t="98122" x="7848600" y="6699250"/>
          <p14:tracePt t="98138" x="7854950" y="6699250"/>
          <p14:tracePt t="98155" x="7861300" y="6699250"/>
          <p14:tracePt t="98238" x="7854950" y="6699250"/>
          <p14:tracePt t="98241" x="7842250" y="6699250"/>
          <p14:tracePt t="98255" x="7804150" y="6692900"/>
          <p14:tracePt t="98273" x="7734300" y="6680200"/>
          <p14:tracePt t="98288" x="7658100" y="6680200"/>
          <p14:tracePt t="98305" x="7537450" y="6680200"/>
          <p14:tracePt t="98321" x="7410450" y="6680200"/>
          <p14:tracePt t="98338" x="7289800" y="6680200"/>
          <p14:tracePt t="98355" x="7188200" y="6680200"/>
          <p14:tracePt t="98372" x="7137400" y="6680200"/>
          <p14:tracePt t="98388" x="7118350" y="6680200"/>
          <p14:tracePt t="98405" x="7112000" y="6680200"/>
          <p14:tracePt t="98440" x="7105650" y="6680200"/>
          <p14:tracePt t="98458" x="7099300" y="6680200"/>
          <p14:tracePt t="98543" x="7092950" y="6680200"/>
          <p14:tracePt t="98549" x="7086600" y="6680200"/>
          <p14:tracePt t="98556" x="7080250" y="6680200"/>
          <p14:tracePt t="98573" x="7054850" y="6680200"/>
          <p14:tracePt t="98588" x="7042150" y="6680200"/>
          <p14:tracePt t="98605" x="7035800" y="6680200"/>
          <p14:tracePt t="98793" x="7042150" y="6680200"/>
          <p14:tracePt t="98798" x="7054850" y="6680200"/>
          <p14:tracePt t="98804" x="7067550" y="6680200"/>
          <p14:tracePt t="98822" x="7137400" y="6680200"/>
          <p14:tracePt t="98839" x="7226300" y="6680200"/>
          <p14:tracePt t="98854" x="7321550" y="6680200"/>
          <p14:tracePt t="98871" x="7397750" y="6680200"/>
          <p14:tracePt t="98889" x="7473950" y="6686550"/>
          <p14:tracePt t="98905" x="7524750" y="6686550"/>
          <p14:tracePt t="98922" x="7556500" y="6686550"/>
          <p14:tracePt t="98939" x="7581900" y="6686550"/>
          <p14:tracePt t="99148" x="7575550" y="6686550"/>
          <p14:tracePt t="99152" x="7569200" y="6686550"/>
          <p14:tracePt t="99156" x="7562850" y="6686550"/>
          <p14:tracePt t="99173" x="7556500" y="6686550"/>
          <p14:tracePt t="99189" x="7537450" y="6680200"/>
          <p14:tracePt t="99205" x="7531100" y="6680200"/>
          <p14:tracePt t="104501" x="7524750" y="6680200"/>
          <p14:tracePt t="104507" x="7518400" y="6673850"/>
          <p14:tracePt t="104513" x="7499350" y="6667500"/>
          <p14:tracePt t="104529" x="7423150" y="6597650"/>
          <p14:tracePt t="104545" x="7340600" y="6502400"/>
          <p14:tracePt t="104562" x="7289800" y="6426200"/>
          <p14:tracePt t="104578" x="7232650" y="6356350"/>
          <p14:tracePt t="104596" x="7200900" y="6292850"/>
          <p14:tracePt t="104613" x="7181850" y="6248400"/>
          <p14:tracePt t="104630" x="7169150" y="6216650"/>
          <p14:tracePt t="104655" x="7156450" y="6172200"/>
          <p14:tracePt t="104673" x="7150100" y="6134100"/>
          <p14:tracePt t="104688" x="7137400" y="6102350"/>
          <p14:tracePt t="104705" x="7137400" y="6064250"/>
          <p14:tracePt t="104708" x="7137400" y="6057900"/>
          <p14:tracePt t="104722" x="7131050" y="6019800"/>
          <p14:tracePt t="104739" x="7124700" y="5962650"/>
          <p14:tracePt t="104755" x="7118350" y="5899150"/>
          <p14:tracePt t="104774" x="7112000" y="5803900"/>
          <p14:tracePt t="104775" x="7112000" y="5784850"/>
          <p14:tracePt t="104790" x="7099300" y="5695950"/>
          <p14:tracePt t="104805" x="7073900" y="5600700"/>
          <p14:tracePt t="104822" x="7048500" y="5530850"/>
          <p14:tracePt t="104838" x="7029450" y="5473700"/>
          <p14:tracePt t="104855" x="7023100" y="5441950"/>
          <p14:tracePt t="104873" x="7023100" y="5416550"/>
          <p14:tracePt t="104889" x="7023100" y="5397500"/>
          <p14:tracePt t="104906" x="7023100" y="5378450"/>
          <p14:tracePt t="104923" x="7023100" y="5359400"/>
          <p14:tracePt t="104937" x="7023100" y="5340350"/>
          <p14:tracePt t="104954" x="7023100" y="5314950"/>
          <p14:tracePt t="104971" x="7016750" y="5283200"/>
          <p14:tracePt t="104988" x="7010400" y="5238750"/>
          <p14:tracePt t="105004" x="7004050" y="5213350"/>
          <p14:tracePt t="105021" x="6997700" y="5194300"/>
          <p14:tracePt t="105038" x="6997700" y="5181600"/>
          <p14:tracePt t="105054" x="6991350" y="5162550"/>
          <p14:tracePt t="105073" x="6991350" y="5143500"/>
          <p14:tracePt t="105088" x="6978650" y="5118100"/>
          <p14:tracePt t="105105" x="6972300" y="5080000"/>
          <p14:tracePt t="105122" x="6965950" y="5041900"/>
          <p14:tracePt t="105139" x="6953250" y="5003800"/>
          <p14:tracePt t="105155" x="6946900" y="4978400"/>
          <p14:tracePt t="105172" x="6940550" y="4953000"/>
          <p14:tracePt t="105188" x="6934200" y="4927600"/>
          <p14:tracePt t="105205" x="6934200" y="4908550"/>
          <p14:tracePt t="105223" x="6927850" y="4895850"/>
          <p14:tracePt t="105239" x="6921500" y="4889500"/>
          <p14:tracePt t="105256" x="6921500" y="4883150"/>
          <p14:tracePt t="105272" x="6921500" y="4870450"/>
          <p14:tracePt t="105289" x="6921500" y="4864100"/>
          <p14:tracePt t="105306" x="6921500" y="4857750"/>
          <p14:tracePt t="105322" x="6921500" y="4845050"/>
          <p14:tracePt t="105339" x="6927850" y="4832350"/>
          <p14:tracePt t="105355" x="6946900" y="4832350"/>
          <p14:tracePt t="105371" x="6959600" y="4826000"/>
          <p14:tracePt t="105389" x="6972300" y="4819650"/>
          <p14:tracePt t="105405" x="6978650" y="4819650"/>
          <p14:tracePt t="105500" x="6985000" y="4819650"/>
          <p14:tracePt t="105511" x="6991350" y="4819650"/>
          <p14:tracePt t="105524" x="6997700" y="4819650"/>
          <p14:tracePt t="105528" x="7004050" y="4819650"/>
          <p14:tracePt t="105538" x="7016750" y="4819650"/>
          <p14:tracePt t="105555" x="7029450" y="4819650"/>
          <p14:tracePt t="105573" x="7048500" y="4819650"/>
          <p14:tracePt t="105606" x="7054850" y="4819650"/>
          <p14:tracePt t="105629" x="7061200" y="4819650"/>
          <p14:tracePt t="105645" x="7067550" y="4819650"/>
          <p14:tracePt t="105658" x="7073900" y="4819650"/>
          <p14:tracePt t="105674" x="7080250" y="4819650"/>
          <p14:tracePt t="105689" x="7080250" y="4826000"/>
          <p14:tracePt t="105706" x="7086600" y="4826000"/>
          <p14:tracePt t="105741" x="7092950" y="4826000"/>
          <p14:tracePt t="106313" x="7092950" y="4813300"/>
          <p14:tracePt t="106317" x="7073900" y="4794250"/>
          <p14:tracePt t="106332" x="7010400" y="4724400"/>
          <p14:tracePt t="106347" x="6959600" y="4679950"/>
          <p14:tracePt t="106364" x="6934200" y="4667250"/>
          <p14:tracePt t="106441" x="6934200" y="4679950"/>
          <p14:tracePt t="106446" x="6934200" y="4692650"/>
          <p14:tracePt t="106465" x="6927850" y="4743450"/>
          <p14:tracePt t="106482" x="6921500" y="4794250"/>
          <p14:tracePt t="106505" x="6908800" y="4895850"/>
          <p14:tracePt t="106522" x="6889750" y="4959350"/>
          <p14:tracePt t="106538" x="6883400" y="4991100"/>
          <p14:tracePt t="106555" x="6877050" y="5010150"/>
          <p14:tracePt t="106572" x="6870700" y="5016500"/>
          <p14:tracePt t="106589" x="6858000" y="5016500"/>
          <p14:tracePt t="106604" x="6845300" y="5016500"/>
          <p14:tracePt t="106623" x="6819900" y="5016500"/>
          <p14:tracePt t="106639" x="6800850" y="5016500"/>
          <p14:tracePt t="106655" x="6781800" y="5016500"/>
          <p14:tracePt t="106672" x="6756400" y="5022850"/>
          <p14:tracePt t="106689" x="6724650" y="5035550"/>
          <p14:tracePt t="106705" x="6699250" y="5054600"/>
          <p14:tracePt t="106722" x="6692900" y="5060950"/>
          <p14:tracePt t="106807" x="6699250" y="5060950"/>
          <p14:tracePt t="106812" x="6705600" y="5054600"/>
          <p14:tracePt t="106822" x="6731000" y="5054600"/>
          <p14:tracePt t="106839" x="6788150" y="5041900"/>
          <p14:tracePt t="106854" x="6864350" y="5035550"/>
          <p14:tracePt t="106872" x="6978650" y="5022850"/>
          <p14:tracePt t="106889" x="7099300" y="5010150"/>
          <p14:tracePt t="106905" x="7188200" y="4997450"/>
          <p14:tracePt t="106922" x="7251700" y="4991100"/>
          <p14:tracePt t="106938" x="7283450" y="4991100"/>
          <p14:tracePt t="106955" x="7296150" y="4984750"/>
          <p14:tracePt t="106972" x="7308850" y="4984750"/>
          <p14:tracePt t="106989" x="7353300" y="4984750"/>
          <p14:tracePt t="107005" x="7416800" y="4984750"/>
          <p14:tracePt t="107023" x="7493000" y="4984750"/>
          <p14:tracePt t="107038" x="7543800" y="4991100"/>
          <p14:tracePt t="107055" x="7575550" y="4991100"/>
          <p14:tracePt t="107072" x="7600950" y="4997450"/>
          <p14:tracePt t="107089" x="7613650" y="4997450"/>
          <p14:tracePt t="107105" x="7639050" y="4997450"/>
          <p14:tracePt t="107122" x="7664450" y="4997450"/>
          <p14:tracePt t="107138" x="7708900" y="4997450"/>
          <p14:tracePt t="107155" x="7766050" y="4978400"/>
          <p14:tracePt t="107172" x="7816850" y="4972050"/>
          <p14:tracePt t="107188" x="7848600" y="4965700"/>
          <p14:tracePt t="107206" x="7874000" y="4965700"/>
          <p14:tracePt t="107222" x="7899400" y="4965700"/>
          <p14:tracePt t="107238" x="7924800" y="4965700"/>
          <p14:tracePt t="107255" x="7956550" y="4965700"/>
          <p14:tracePt t="107273" x="7988300" y="4965700"/>
          <p14:tracePt t="107288" x="8007350" y="4965700"/>
          <p14:tracePt t="107305" x="8026400" y="4965700"/>
          <p14:tracePt t="107323" x="8051800" y="4959350"/>
          <p14:tracePt t="107339" x="8077200" y="4959350"/>
          <p14:tracePt t="107355" x="8102600" y="4959350"/>
          <p14:tracePt t="107372" x="8121650" y="4959350"/>
          <p14:tracePt t="107389" x="8128000" y="4959350"/>
          <p14:tracePt t="107551" x="8121650" y="4959350"/>
          <p14:tracePt t="107555" x="8115300" y="4959350"/>
          <p14:tracePt t="107572" x="8089900" y="4959350"/>
          <p14:tracePt t="107589" x="8039100" y="4965700"/>
          <p14:tracePt t="107604" x="7988300" y="4972050"/>
          <p14:tracePt t="107623" x="7937500" y="4978400"/>
          <p14:tracePt t="107638" x="7905750" y="4984750"/>
          <p14:tracePt t="107656" x="7861300" y="4991100"/>
          <p14:tracePt t="107672" x="7823200" y="4997450"/>
          <p14:tracePt t="107688" x="7772400" y="4997450"/>
          <p14:tracePt t="107705" x="7708900" y="4997450"/>
          <p14:tracePt t="107707" x="7702550" y="4997450"/>
          <p14:tracePt t="107722" x="7658100" y="4997450"/>
          <p14:tracePt t="107739" x="7613650" y="4997450"/>
          <p14:tracePt t="107755" x="7575550" y="4991100"/>
          <p14:tracePt t="107773" x="7518400" y="4984750"/>
          <p14:tracePt t="107788" x="7473950" y="4984750"/>
          <p14:tracePt t="107805" x="7416800" y="4984750"/>
          <p14:tracePt t="107823" x="7346950" y="4984750"/>
          <p14:tracePt t="107838" x="7296150" y="4984750"/>
          <p14:tracePt t="107855" x="7251700" y="4984750"/>
          <p14:tracePt t="107872" x="7226300" y="4984750"/>
          <p14:tracePt t="107889" x="7213600" y="4984750"/>
          <p14:tracePt t="107906" x="7188200" y="4984750"/>
          <p14:tracePt t="107923" x="7150100" y="4984750"/>
          <p14:tracePt t="107938" x="7118350" y="4984750"/>
          <p14:tracePt t="107955" x="7073900" y="4984750"/>
          <p14:tracePt t="107972" x="7048500" y="4984750"/>
          <p14:tracePt t="107989" x="7029450" y="4984750"/>
          <p14:tracePt t="108005" x="7023100" y="4984750"/>
          <p14:tracePt t="108022" x="7016750" y="4984750"/>
          <p14:tracePt t="108039" x="7004050" y="4978400"/>
          <p14:tracePt t="108056" x="6965950" y="4978400"/>
          <p14:tracePt t="108072" x="6934200" y="4978400"/>
          <p14:tracePt t="108088" x="6908800" y="4978400"/>
          <p14:tracePt t="108105" x="6883400" y="4978400"/>
          <p14:tracePt t="108273" x="6896100" y="4978400"/>
          <p14:tracePt t="108289" x="6921500" y="4972050"/>
          <p14:tracePt t="108305" x="6953250" y="4965700"/>
          <p14:tracePt t="108322" x="6985000" y="4965700"/>
          <p14:tracePt t="108338" x="7023100" y="4965700"/>
          <p14:tracePt t="108355" x="7067550" y="4965700"/>
          <p14:tracePt t="108371" x="7118350" y="4965700"/>
          <p14:tracePt t="108388" x="7194550" y="4965700"/>
          <p14:tracePt t="108405" x="7296150" y="4965700"/>
          <p14:tracePt t="108422" x="7385050" y="4965700"/>
          <p14:tracePt t="108438" x="7461250" y="4965700"/>
          <p14:tracePt t="108455" x="7512050" y="4965700"/>
          <p14:tracePt t="108473" x="7550150" y="4965700"/>
          <p14:tracePt t="108489" x="7575550" y="4972050"/>
          <p14:tracePt t="108504" x="7588250" y="4972050"/>
          <p14:tracePt t="108521" x="7607300" y="4972050"/>
          <p14:tracePt t="108539" x="7626350" y="4972050"/>
          <p14:tracePt t="108556" x="7639050" y="4972050"/>
          <p14:tracePt t="108572" x="7645400" y="4972050"/>
          <p14:tracePt t="108662" x="7651750" y="4972050"/>
          <p14:tracePt t="108800" x="7658100" y="4972050"/>
          <p14:tracePt t="108804" x="7664450" y="4978400"/>
          <p14:tracePt t="108822" x="7702550" y="4991100"/>
          <p14:tracePt t="108839" x="7753350" y="5016500"/>
          <p14:tracePt t="108855" x="7804150" y="5035550"/>
          <p14:tracePt t="108872" x="7835900" y="5060950"/>
          <p14:tracePt t="108889" x="7867650" y="5073650"/>
          <p14:tracePt t="108905" x="7880350" y="5092700"/>
          <p14:tracePt t="108922" x="7893050" y="5099050"/>
          <p14:tracePt t="108938" x="7905750" y="5105400"/>
          <p14:tracePt t="108955" x="7912100" y="5111750"/>
          <p14:tracePt t="108972" x="7918450" y="5124450"/>
          <p14:tracePt t="108989" x="7924800" y="5137150"/>
          <p14:tracePt t="109005" x="7931150" y="5149850"/>
          <p14:tracePt t="109022" x="7937500" y="5168900"/>
          <p14:tracePt t="109039" x="7937500" y="5181600"/>
          <p14:tracePt t="109056" x="7937500" y="5194300"/>
          <p14:tracePt t="109072" x="7943850" y="5207000"/>
          <p14:tracePt t="109089" x="7943850" y="5213350"/>
          <p14:tracePt t="109105" x="7943850" y="5226050"/>
          <p14:tracePt t="109123" x="7943850" y="5245100"/>
          <p14:tracePt t="109138" x="7943850" y="5264150"/>
          <p14:tracePt t="109155" x="7943850" y="5276850"/>
          <p14:tracePt t="109172" x="7943850" y="5289550"/>
          <p14:tracePt t="109189" x="7943850" y="5302250"/>
          <p14:tracePt t="109205" x="7943850" y="5314950"/>
          <p14:tracePt t="109223" x="7937500" y="5334000"/>
          <p14:tracePt t="109239" x="7931150" y="5340350"/>
          <p14:tracePt t="109255" x="7924800" y="5353050"/>
          <p14:tracePt t="109272" x="7918450" y="5365750"/>
          <p14:tracePt t="109293" x="7918450" y="5372100"/>
          <p14:tracePt t="109305" x="7918450" y="5378450"/>
          <p14:tracePt t="109334" x="7912100" y="5384800"/>
          <p14:tracePt t="109419" x="7912100" y="5391150"/>
          <p14:tracePt t="109429" x="7912100" y="5397500"/>
          <p14:tracePt t="109442" x="7912100" y="5403850"/>
          <p14:tracePt t="109456" x="7905750" y="5410200"/>
          <p14:tracePt t="109472" x="7905750" y="5416550"/>
          <p14:tracePt t="109489" x="7905750" y="5422900"/>
          <p14:tracePt t="109506" x="7899400" y="5429250"/>
          <p14:tracePt t="109522" x="7899400" y="5441950"/>
          <p14:tracePt t="109538" x="7886700" y="5467350"/>
          <p14:tracePt t="109555" x="7880350" y="5499100"/>
          <p14:tracePt t="109571" x="7867650" y="5518150"/>
          <p14:tracePt t="109588" x="7854950" y="5537200"/>
          <p14:tracePt t="109605" x="7842250" y="5562600"/>
          <p14:tracePt t="109621" x="7835900" y="5568950"/>
          <p14:tracePt t="109639" x="7829550" y="5581650"/>
          <p14:tracePt t="109657" x="7823200" y="5600700"/>
          <p14:tracePt t="109673" x="7810500" y="5626100"/>
          <p14:tracePt t="109688" x="7797800" y="5651500"/>
          <p14:tracePt t="109707" x="7785100" y="5689600"/>
          <p14:tracePt t="109722" x="7778750" y="5708650"/>
          <p14:tracePt t="109738" x="7772400" y="5727700"/>
          <p14:tracePt t="109755" x="7766050" y="5740400"/>
          <p14:tracePt t="109772" x="7766050" y="5759450"/>
          <p14:tracePt t="109788" x="7759700" y="5759450"/>
          <p14:tracePt t="109805" x="7759700" y="5765800"/>
          <p14:tracePt t="109822" x="7753350" y="5778500"/>
          <p14:tracePt t="109839" x="7747000" y="5784850"/>
          <p14:tracePt t="109855" x="7734300" y="5791200"/>
          <p14:tracePt t="109871" x="7727950" y="5797550"/>
          <p14:tracePt t="109889" x="7708900" y="5810250"/>
          <p14:tracePt t="109905" x="7683500" y="5822950"/>
          <p14:tracePt t="109923" x="7658100" y="5829300"/>
          <p14:tracePt t="109938" x="7639050" y="5829300"/>
          <p14:tracePt t="109956" x="7626350" y="5829300"/>
          <p14:tracePt t="109972" x="7613650" y="5829300"/>
          <p14:tracePt t="109988" x="7607300" y="5829300"/>
          <p14:tracePt t="110007" x="7600950" y="5829300"/>
          <p14:tracePt t="110025" x="7594600" y="5829300"/>
          <p14:tracePt t="110039" x="7581900" y="5829300"/>
          <p14:tracePt t="110055" x="7569200" y="5816600"/>
          <p14:tracePt t="110071" x="7550150" y="5803900"/>
          <p14:tracePt t="110089" x="7531100" y="5791200"/>
          <p14:tracePt t="110106" x="7512050" y="5784850"/>
          <p14:tracePt t="110123" x="7499350" y="5772150"/>
          <p14:tracePt t="110139" x="7486650" y="5759450"/>
          <p14:tracePt t="110156" x="7473950" y="5746750"/>
          <p14:tracePt t="110172" x="7473950" y="5734050"/>
          <p14:tracePt t="110189" x="7467600" y="5721350"/>
          <p14:tracePt t="110205" x="7467600" y="5702300"/>
          <p14:tracePt t="110223" x="7467600" y="5670550"/>
          <p14:tracePt t="110238" x="7467600" y="5651500"/>
          <p14:tracePt t="110255" x="7467600" y="5626100"/>
          <p14:tracePt t="110273" x="7467600" y="5600700"/>
          <p14:tracePt t="110289" x="7467600" y="5588000"/>
          <p14:tracePt t="110306" x="7467600" y="5568950"/>
          <p14:tracePt t="110322" x="7473950" y="5556250"/>
          <p14:tracePt t="110340" x="7486650" y="5524500"/>
          <p14:tracePt t="110355" x="7505700" y="5499100"/>
          <p14:tracePt t="110372" x="7518400" y="5454650"/>
          <p14:tracePt t="110388" x="7537450" y="5416550"/>
          <p14:tracePt t="110406" x="7550150" y="5353050"/>
          <p14:tracePt t="110422" x="7556500" y="5314950"/>
          <p14:tracePt t="110437" x="7569200" y="5289550"/>
          <p14:tracePt t="110454" x="7581900" y="5257800"/>
          <p14:tracePt t="110472" x="7600950" y="5219700"/>
          <p14:tracePt t="110489" x="7632700" y="5181600"/>
          <p14:tracePt t="110504" x="7664450" y="5149850"/>
          <p14:tracePt t="110522" x="7696200" y="5118100"/>
          <p14:tracePt t="110538" x="7727950" y="5086350"/>
          <p14:tracePt t="110556" x="7766050" y="5054600"/>
          <p14:tracePt t="110571" x="7804150" y="5035550"/>
          <p14:tracePt t="110589" x="7842250" y="5016500"/>
          <p14:tracePt t="110605" x="7874000" y="5003800"/>
          <p14:tracePt t="110621" x="7905750" y="4991100"/>
          <p14:tracePt t="110638" x="7937500" y="4972050"/>
          <p14:tracePt t="110654" x="7975600" y="4959350"/>
          <p14:tracePt t="110671" x="8007350" y="4959350"/>
          <p14:tracePt t="110687" x="8026400" y="4953000"/>
          <p14:tracePt t="110704" x="8051800" y="4953000"/>
          <p14:tracePt t="110721" x="8077200" y="4953000"/>
          <p14:tracePt t="110738" x="8102600" y="4953000"/>
          <p14:tracePt t="110755" x="8134350" y="4953000"/>
          <p14:tracePt t="110772" x="8159750" y="4959350"/>
          <p14:tracePt t="110788" x="8191500" y="4965700"/>
          <p14:tracePt t="110806" x="8216900" y="4972050"/>
          <p14:tracePt t="110822" x="8242300" y="4978400"/>
          <p14:tracePt t="110839" x="8261350" y="4984750"/>
          <p14:tracePt t="110855" x="8274050" y="4991100"/>
          <p14:tracePt t="110873" x="8293100" y="5003800"/>
          <p14:tracePt t="110888" x="8305800" y="5010150"/>
          <p14:tracePt t="110905" x="8318500" y="5022850"/>
          <p14:tracePt t="110924" x="8331200" y="5041900"/>
          <p14:tracePt t="110939" x="8337550" y="5054600"/>
          <p14:tracePt t="110956" x="8350250" y="5080000"/>
          <p14:tracePt t="110972" x="8356600" y="5099050"/>
          <p14:tracePt t="110989" x="8362950" y="5118100"/>
          <p14:tracePt t="111006" x="8369300" y="5130800"/>
          <p14:tracePt t="111022" x="8375650" y="5137150"/>
          <p14:tracePt t="111053" x="8375650" y="5143500"/>
          <p14:tracePt t="111064" x="8375650" y="5149850"/>
          <p14:tracePt t="111072" x="8375650" y="5156200"/>
          <p14:tracePt t="111089" x="8382000" y="5168900"/>
          <p14:tracePt t="111105" x="8388350" y="5194300"/>
          <p14:tracePt t="111123" x="8388350" y="5219700"/>
          <p14:tracePt t="111139" x="8388350" y="5251450"/>
          <p14:tracePt t="111155" x="8382000" y="5289550"/>
          <p14:tracePt t="111171" x="8362950" y="5321300"/>
          <p14:tracePt t="111188" x="8331200" y="5359400"/>
          <p14:tracePt t="111205" x="8299450" y="5378450"/>
          <p14:tracePt t="111207" x="8293100" y="5378450"/>
          <p14:tracePt t="111223" x="8261350" y="5391150"/>
          <p14:tracePt t="111239" x="8216900" y="5403850"/>
          <p14:tracePt t="111255" x="8153400" y="5416550"/>
          <p14:tracePt t="111273" x="8083550" y="5422900"/>
          <p14:tracePt t="111288" x="8039100" y="5422900"/>
          <p14:tracePt t="111306" x="8001000" y="5422900"/>
          <p14:tracePt t="111321" x="7975600" y="5410200"/>
          <p14:tracePt t="111338" x="7956550" y="5397500"/>
          <p14:tracePt t="111355" x="7924800" y="5359400"/>
          <p14:tracePt t="111372" x="7912100" y="5334000"/>
          <p14:tracePt t="111388" x="7899400" y="5321300"/>
          <p14:tracePt t="111405" x="7893050" y="5308600"/>
          <p14:tracePt t="111423" x="7886700" y="5283200"/>
          <p14:tracePt t="111438" x="7886700" y="5251450"/>
          <p14:tracePt t="111456" x="7886700" y="5219700"/>
          <p14:tracePt t="111473" x="7886700" y="5181600"/>
          <p14:tracePt t="111489" x="7886700" y="5156200"/>
          <p14:tracePt t="111506" x="7886700" y="5124450"/>
          <p14:tracePt t="111522" x="7899400" y="5099050"/>
          <p14:tracePt t="111538" x="7912100" y="5080000"/>
          <p14:tracePt t="111555" x="7918450" y="5067300"/>
          <p14:tracePt t="111573" x="7937500" y="5041900"/>
          <p14:tracePt t="111589" x="7956550" y="5029200"/>
          <p14:tracePt t="111604" x="7981950" y="5010150"/>
          <p14:tracePt t="111622" x="8013700" y="4997450"/>
          <p14:tracePt t="111638" x="8051800" y="4991100"/>
          <p14:tracePt t="111655" x="8089900" y="4991100"/>
          <p14:tracePt t="111672" x="8115300" y="4991100"/>
          <p14:tracePt t="111688" x="8147050" y="4991100"/>
          <p14:tracePt t="111706" x="8172450" y="4991100"/>
          <p14:tracePt t="111722" x="8191500" y="4997450"/>
          <p14:tracePt t="111739" x="8216900" y="4997450"/>
          <p14:tracePt t="111755" x="8235950" y="5010150"/>
          <p14:tracePt t="111773" x="8274050" y="5029200"/>
          <p14:tracePt t="111789" x="8299450" y="5054600"/>
          <p14:tracePt t="111805" x="8324850" y="5080000"/>
          <p14:tracePt t="111823" x="8343900" y="5105400"/>
          <p14:tracePt t="111839" x="8356600" y="5124450"/>
          <p14:tracePt t="111855" x="8362950" y="5149850"/>
          <p14:tracePt t="111872" x="8369300" y="5181600"/>
          <p14:tracePt t="111889" x="8369300" y="5213350"/>
          <p14:tracePt t="111906" x="8369300" y="5251450"/>
          <p14:tracePt t="111922" x="8369300" y="5289550"/>
          <p14:tracePt t="111938" x="8350250" y="5321300"/>
          <p14:tracePt t="111955" x="8331200" y="5346700"/>
          <p14:tracePt t="111973" x="8318500" y="5365750"/>
          <p14:tracePt t="111989" x="8312150" y="5365750"/>
          <p14:tracePt t="112197" x="8305800" y="5365750"/>
          <p14:tracePt t="112200" x="8299450" y="5365750"/>
          <p14:tracePt t="112205" x="8286750" y="5365750"/>
          <p14:tracePt t="112221" x="8235950" y="5378450"/>
          <p14:tracePt t="112237" x="8178800" y="5397500"/>
          <p14:tracePt t="112253" x="8096250" y="5422900"/>
          <p14:tracePt t="112287" x="8013700" y="5448300"/>
          <p14:tracePt t="112320" x="8001000" y="5454650"/>
          <p14:tracePt t="112355" x="7981950" y="5454650"/>
          <p14:tracePt t="112375" x="7962900" y="5461000"/>
          <p14:tracePt t="112388" x="7950200" y="5467350"/>
          <p14:tracePt t="112406" x="7924800" y="5486400"/>
          <p14:tracePt t="112421" x="7893050" y="5499100"/>
          <p14:tracePt t="112439" x="7854950" y="5511800"/>
          <p14:tracePt t="112456" x="7823200" y="5524500"/>
          <p14:tracePt t="112472" x="7797800" y="5537200"/>
          <p14:tracePt t="112489" x="7766050" y="5543550"/>
          <p14:tracePt t="112505" x="7740650" y="5556250"/>
          <p14:tracePt t="112522" x="7702550" y="5568950"/>
          <p14:tracePt t="112537" x="7670800" y="5581650"/>
          <p14:tracePt t="112555" x="7645400" y="5594350"/>
          <p14:tracePt t="112572" x="7626350" y="5607050"/>
          <p14:tracePt t="112589" x="7613650" y="5619750"/>
          <p14:tracePt t="112606" x="7600950" y="5626100"/>
          <p14:tracePt t="112622" x="7581900" y="5638800"/>
          <p14:tracePt t="112638" x="7562850" y="5645150"/>
          <p14:tracePt t="112655" x="7537450" y="5651500"/>
          <p14:tracePt t="112672" x="7505700" y="5657850"/>
          <p14:tracePt t="112688" x="7480300" y="5664200"/>
          <p14:tracePt t="112706" x="7454900" y="5670550"/>
          <p14:tracePt t="112722" x="7429500" y="5676900"/>
          <p14:tracePt t="112738" x="7410450" y="5689600"/>
          <p14:tracePt t="112755" x="7385050" y="5689600"/>
          <p14:tracePt t="112773" x="7366000" y="5695950"/>
          <p14:tracePt t="112789" x="7334250" y="5695950"/>
          <p14:tracePt t="112804" x="7308850" y="5702300"/>
          <p14:tracePt t="112822" x="7277100" y="5702300"/>
          <p14:tracePt t="112839" x="7251700" y="5708650"/>
          <p14:tracePt t="112855" x="7232650" y="5715000"/>
          <p14:tracePt t="112871" x="7207250" y="5721350"/>
          <p14:tracePt t="112889" x="7175500" y="5734050"/>
          <p14:tracePt t="112905" x="7137400" y="5740400"/>
          <p14:tracePt t="112922" x="7092950" y="5753100"/>
          <p14:tracePt t="112939" x="7048500" y="5759450"/>
          <p14:tracePt t="112955" x="7010400" y="5759450"/>
          <p14:tracePt t="112971" x="6978650" y="5765800"/>
          <p14:tracePt t="112988" x="6953250" y="5765800"/>
          <p14:tracePt t="113005" x="6908800" y="5772150"/>
          <p14:tracePt t="113022" x="6851650" y="5778500"/>
          <p14:tracePt t="113038" x="6800850" y="5778500"/>
          <p14:tracePt t="113056" x="6743700" y="5778500"/>
          <p14:tracePt t="113072" x="6699250" y="5778500"/>
          <p14:tracePt t="113089" x="6648450" y="5778500"/>
          <p14:tracePt t="113106" x="6591300" y="5778500"/>
          <p14:tracePt t="113122" x="6527800" y="5759450"/>
          <p14:tracePt t="113138" x="6451600" y="5746750"/>
          <p14:tracePt t="113155" x="6388100" y="5727700"/>
          <p14:tracePt t="113172" x="6337300" y="5721350"/>
          <p14:tracePt t="113188" x="6299200" y="5708650"/>
          <p14:tracePt t="113206" x="6261100" y="5702300"/>
          <p14:tracePt t="113222" x="6235700" y="5689600"/>
          <p14:tracePt t="113239" x="6203950" y="5683250"/>
          <p14:tracePt t="113255" x="6184900" y="5676900"/>
          <p14:tracePt t="113272" x="6159500" y="5670550"/>
          <p14:tracePt t="113289" x="6146800" y="5657850"/>
          <p14:tracePt t="113305" x="6127750" y="5651500"/>
          <p14:tracePt t="113323" x="6102350" y="5632450"/>
          <p14:tracePt t="113340" x="6076950" y="5613400"/>
          <p14:tracePt t="113355" x="6057900" y="5600700"/>
          <p14:tracePt t="113372" x="6051550" y="5594350"/>
          <p14:tracePt t="113388" x="6045200" y="5581650"/>
          <p14:tracePt t="113405" x="6032500" y="5568950"/>
          <p14:tracePt t="113422" x="6032500" y="5543550"/>
          <p14:tracePt t="113438" x="6026150" y="5524500"/>
          <p14:tracePt t="113456" x="6026150" y="5505450"/>
          <p14:tracePt t="113473" x="6026150" y="5492750"/>
          <p14:tracePt t="113489" x="6019800" y="5473700"/>
          <p14:tracePt t="113506" x="6019800" y="5454650"/>
          <p14:tracePt t="113523" x="6019800" y="5435600"/>
          <p14:tracePt t="113538" x="6019800" y="5416550"/>
          <p14:tracePt t="113555" x="6019800" y="5397500"/>
          <p14:tracePt t="113573" x="6032500" y="5365750"/>
          <p14:tracePt t="113589" x="6045200" y="5334000"/>
          <p14:tracePt t="113605" x="6057900" y="5308600"/>
          <p14:tracePt t="113622" x="6070600" y="5270500"/>
          <p14:tracePt t="113639" x="6102350" y="5226050"/>
          <p14:tracePt t="113655" x="6127750" y="5187950"/>
          <p14:tracePt t="113672" x="6153150" y="5143500"/>
          <p14:tracePt t="113688" x="6178550" y="5105400"/>
          <p14:tracePt t="113705" x="6203950" y="5080000"/>
          <p14:tracePt t="113723" x="6216650" y="5060950"/>
          <p14:tracePt t="113739" x="6229350" y="5054600"/>
          <p14:tracePt t="113754" x="6242050" y="5048250"/>
          <p14:tracePt t="113772" x="6267450" y="5041900"/>
          <p14:tracePt t="113788" x="6299200" y="5029200"/>
          <p14:tracePt t="113805" x="6343650" y="5022850"/>
          <p14:tracePt t="113823" x="6394450" y="5016500"/>
          <p14:tracePt t="113839" x="6432550" y="5016500"/>
          <p14:tracePt t="113854" x="6464300" y="5016500"/>
          <p14:tracePt t="113872" x="6502400" y="5022850"/>
          <p14:tracePt t="113888" x="6540500" y="5035550"/>
          <p14:tracePt t="113905" x="6578600" y="5048250"/>
          <p14:tracePt t="113921" x="6604000" y="5054600"/>
          <p14:tracePt t="113939" x="6629400" y="5060950"/>
          <p14:tracePt t="113955" x="6642100" y="5067300"/>
          <p14:tracePt t="113972" x="6654800" y="5080000"/>
          <p14:tracePt t="113990" x="6680200" y="5105400"/>
          <p14:tracePt t="114005" x="6705600" y="5124450"/>
          <p14:tracePt t="114023" x="6718300" y="5149850"/>
          <p14:tracePt t="114038" x="6731000" y="5168900"/>
          <p14:tracePt t="114056" x="6743700" y="5200650"/>
          <p14:tracePt t="114072" x="6756400" y="5245100"/>
          <p14:tracePt t="114089" x="6769100" y="5289550"/>
          <p14:tracePt t="114105" x="6775450" y="5321300"/>
          <p14:tracePt t="114121" x="6781800" y="5353050"/>
          <p14:tracePt t="114139" x="6788150" y="5391150"/>
          <p14:tracePt t="114155" x="6794500" y="5422900"/>
          <p14:tracePt t="114172" x="6794500" y="5454650"/>
          <p14:tracePt t="114188" x="6794500" y="5486400"/>
          <p14:tracePt t="114206" x="6794500" y="5511800"/>
          <p14:tracePt t="114222" x="6781800" y="5537200"/>
          <p14:tracePt t="114238" x="6775450" y="5562600"/>
          <p14:tracePt t="114255" x="6756400" y="5588000"/>
          <p14:tracePt t="114273" x="6731000" y="5619750"/>
          <p14:tracePt t="114289" x="6699250" y="5657850"/>
          <p14:tracePt t="114305" x="6667500" y="5683250"/>
          <p14:tracePt t="114321" x="6629400" y="5708650"/>
          <p14:tracePt t="114338" x="6578600" y="5740400"/>
          <p14:tracePt t="114355" x="6527800" y="5765800"/>
          <p14:tracePt t="114371" x="6477000" y="5778500"/>
          <p14:tracePt t="114388" x="6438900" y="5791200"/>
          <p14:tracePt t="114405" x="6381750" y="5791200"/>
          <p14:tracePt t="114422" x="6337300" y="5791200"/>
          <p14:tracePt t="114438" x="6286500" y="5791200"/>
          <p14:tracePt t="114456" x="6210300" y="5791200"/>
          <p14:tracePt t="114472" x="6146800" y="5791200"/>
          <p14:tracePt t="114488" x="6089650" y="5772150"/>
          <p14:tracePt t="114505" x="6038850" y="5753100"/>
          <p14:tracePt t="114522" x="6000750" y="5727700"/>
          <p14:tracePt t="114538" x="5981700" y="5715000"/>
          <p14:tracePt t="114555" x="5969000" y="5689600"/>
          <p14:tracePt t="114572" x="5956300" y="5670550"/>
          <p14:tracePt t="114589" x="5956300" y="5638800"/>
          <p14:tracePt t="114605" x="5956300" y="5594350"/>
          <p14:tracePt t="114622" x="5981700" y="5543550"/>
          <p14:tracePt t="114638" x="6019800" y="5480050"/>
          <p14:tracePt t="114655" x="6089650" y="5397500"/>
          <p14:tracePt t="114672" x="6178550" y="5314950"/>
          <p14:tracePt t="114688" x="6261100" y="5232400"/>
          <p14:tracePt t="114704" x="6330950" y="5162550"/>
          <p14:tracePt t="114706" x="6337300" y="5156200"/>
          <p14:tracePt t="114722" x="6394450" y="5092700"/>
          <p14:tracePt t="114739" x="6445250" y="5035550"/>
          <p14:tracePt t="114755" x="6489700" y="4984750"/>
          <p14:tracePt t="114772" x="6534150" y="4953000"/>
          <p14:tracePt t="114788" x="6584950" y="4927600"/>
          <p14:tracePt t="114805" x="6648450" y="4908550"/>
          <p14:tracePt t="114821" x="6699250" y="4902200"/>
          <p14:tracePt t="114838" x="6743700" y="4902200"/>
          <p14:tracePt t="114856" x="6775450" y="4902200"/>
          <p14:tracePt t="114873" x="6794500" y="4902200"/>
          <p14:tracePt t="114889" x="6813550" y="4902200"/>
          <p14:tracePt t="114905" x="6826250" y="4902200"/>
          <p14:tracePt t="114921" x="6832600" y="4902200"/>
          <p14:tracePt t="114939" x="6838950" y="4902200"/>
          <p14:tracePt t="115889" x="6845300" y="4902200"/>
          <p14:tracePt t="115893" x="6858000" y="4889500"/>
          <p14:tracePt t="115910" x="6927850" y="4845050"/>
          <p14:tracePt t="115922" x="6972300" y="4819650"/>
          <p14:tracePt t="115959" x="7112000" y="4756150"/>
          <p14:tracePt t="115975" x="7162800" y="4724400"/>
          <p14:tracePt t="115992" x="7213600" y="4692650"/>
          <p14:tracePt t="116022" x="7334250" y="4616450"/>
          <p14:tracePt t="116039" x="7404100" y="4565650"/>
          <p14:tracePt t="116055" x="7454900" y="4527550"/>
          <p14:tracePt t="116071" x="7486650" y="4495800"/>
          <p14:tracePt t="116088" x="7512050" y="4470400"/>
          <p14:tracePt t="116106" x="7537450" y="4451350"/>
          <p14:tracePt t="116122" x="7562850" y="4432300"/>
          <p14:tracePt t="116139" x="7594600" y="4419600"/>
          <p14:tracePt t="116155" x="7620000" y="4413250"/>
          <p14:tracePt t="116172" x="7639050" y="4406900"/>
          <p14:tracePt t="116187" x="7664450" y="4400550"/>
          <p14:tracePt t="116206" x="7689850" y="4394200"/>
          <p14:tracePt t="116223" x="7708900" y="4394200"/>
          <p14:tracePt t="116239" x="7734300" y="4394200"/>
          <p14:tracePt t="116255" x="7753350" y="4387850"/>
          <p14:tracePt t="116273" x="7778750" y="4387850"/>
          <p14:tracePt t="116288" x="7785100" y="4387850"/>
          <p14:tracePt t="116305" x="7791450" y="4387850"/>
          <p14:tracePt t="116322" x="7797800" y="4387850"/>
          <p14:tracePt t="116339" x="7804150" y="4387850"/>
          <p14:tracePt t="116580" x="7804150" y="4400550"/>
          <p14:tracePt t="116583" x="7804150" y="4419600"/>
          <p14:tracePt t="116587" x="7804150" y="4438650"/>
          <p14:tracePt t="116606" x="7804150" y="4489450"/>
          <p14:tracePt t="116623" x="7791450" y="4521200"/>
          <p14:tracePt t="116638" x="7785100" y="4559300"/>
          <p14:tracePt t="116655" x="7778750" y="4597400"/>
          <p14:tracePt t="116672" x="7778750" y="4629150"/>
          <p14:tracePt t="116689" x="7778750" y="4667250"/>
          <p14:tracePt t="116704" x="7778750" y="4686300"/>
          <p14:tracePt t="116722" x="7778750" y="4692650"/>
          <p14:tracePt t="116738" x="7778750" y="4705350"/>
          <p14:tracePt t="116755" x="7785100" y="4724400"/>
          <p14:tracePt t="116772" x="7797800" y="4743450"/>
          <p14:tracePt t="116788" x="7823200" y="4781550"/>
          <p14:tracePt t="116805" x="7842250" y="4813300"/>
          <p14:tracePt t="116822" x="7861300" y="4845050"/>
          <p14:tracePt t="116838" x="7874000" y="4870450"/>
          <p14:tracePt t="116855" x="7880350" y="4895850"/>
          <p14:tracePt t="116873" x="7886700" y="4927600"/>
          <p14:tracePt t="116889" x="7899400" y="4946650"/>
          <p14:tracePt t="116905" x="7905750" y="4972050"/>
          <p14:tracePt t="116921" x="7912100" y="4991100"/>
          <p14:tracePt t="116939" x="7918450" y="5016500"/>
          <p14:tracePt t="116955" x="7918450" y="5041900"/>
          <p14:tracePt t="116973" x="7924800" y="5073650"/>
          <p14:tracePt t="116989" x="7924800" y="5092700"/>
          <p14:tracePt t="117006" x="7924800" y="5105400"/>
          <p14:tracePt t="117023" x="7924800" y="5118100"/>
          <p14:tracePt t="117039" x="7924800" y="5137150"/>
          <p14:tracePt t="117056" x="7924800" y="5149850"/>
          <p14:tracePt t="117073" x="7924800" y="5175250"/>
          <p14:tracePt t="117089" x="7924800" y="5194300"/>
          <p14:tracePt t="117106" x="7924800" y="5213350"/>
          <p14:tracePt t="117123" x="7924800" y="5232400"/>
          <p14:tracePt t="117138" x="7924800" y="5245100"/>
          <p14:tracePt t="117156" x="7924800" y="5257800"/>
          <p14:tracePt t="117172" x="7924800" y="5264150"/>
          <p14:tracePt t="117188" x="7924800" y="5270500"/>
          <p14:tracePt t="117206" x="7918450" y="5283200"/>
          <p14:tracePt t="117222" x="7899400" y="5302250"/>
          <p14:tracePt t="117240" x="7880350" y="5327650"/>
          <p14:tracePt t="117255" x="7861300" y="5346700"/>
          <p14:tracePt t="117273" x="7848600" y="5365750"/>
          <p14:tracePt t="117289" x="7848600" y="5372100"/>
          <p14:tracePt t="117313" x="7842250" y="5378450"/>
          <p14:tracePt t="117326" x="7842250" y="5384800"/>
          <p14:tracePt t="117339" x="7835900" y="5391150"/>
          <p14:tracePt t="117354" x="7829550" y="5397500"/>
          <p14:tracePt t="117372" x="7829550" y="5410200"/>
          <p14:tracePt t="117388" x="7823200" y="5422900"/>
          <p14:tracePt t="117406" x="7823200" y="5435600"/>
          <p14:tracePt t="117423" x="7816850" y="5448300"/>
          <p14:tracePt t="117439" x="7810500" y="5467350"/>
          <p14:tracePt t="117455" x="7797800" y="5480050"/>
          <p14:tracePt t="117473" x="7791450" y="5499100"/>
          <p14:tracePt t="117489" x="7778750" y="5511800"/>
          <p14:tracePt t="117506" x="7766050" y="5524500"/>
          <p14:tracePt t="117522" x="7740650" y="5530850"/>
          <p14:tracePt t="117539" x="7721600" y="5530850"/>
          <p14:tracePt t="117555" x="7708900" y="5537200"/>
          <p14:tracePt t="117572" x="7696200" y="5543550"/>
          <p14:tracePt t="117589" x="7670800" y="5543550"/>
          <p14:tracePt t="117605" x="7639050" y="5543550"/>
          <p14:tracePt t="117622" x="7581900" y="5543550"/>
          <p14:tracePt t="117639" x="7531100" y="5543550"/>
          <p14:tracePt t="117655" x="7467600" y="5543550"/>
          <p14:tracePt t="117671" x="7423150" y="5543550"/>
          <p14:tracePt t="117688" x="7378700" y="5543550"/>
          <p14:tracePt t="117705" x="7334250" y="5537200"/>
          <p14:tracePt t="117721" x="7289800" y="5524500"/>
          <p14:tracePt t="117725" x="7277100" y="5524500"/>
          <p14:tracePt t="117738" x="7232650" y="5518150"/>
          <p14:tracePt t="117755" x="7169150" y="5505450"/>
          <p14:tracePt t="117771" x="7124700" y="5499100"/>
          <p14:tracePt t="117788" x="7105650" y="5492750"/>
          <p14:tracePt t="117805" x="7099300" y="5492750"/>
          <p14:tracePt t="117896" x="7099300" y="5486400"/>
          <p14:tracePt t="117900" x="7105650" y="5486400"/>
          <p14:tracePt t="117906" x="7105650" y="5480050"/>
          <p14:tracePt t="117932" x="7112000" y="5480050"/>
          <p14:tracePt t="117955" x="7118350" y="5480050"/>
          <p14:tracePt t="117959" x="7118350" y="5473700"/>
          <p14:tracePt t="117972" x="7124700" y="5473700"/>
          <p14:tracePt t="117988" x="7143750" y="5467350"/>
          <p14:tracePt t="118005" x="7169150" y="5461000"/>
          <p14:tracePt t="118023" x="7200900" y="5461000"/>
          <p14:tracePt t="118039" x="7219950" y="5461000"/>
          <p14:tracePt t="118055" x="7245350" y="5461000"/>
          <p14:tracePt t="118074" x="7277100" y="5461000"/>
          <p14:tracePt t="118075" x="7283450" y="5461000"/>
          <p14:tracePt t="118089" x="7315200" y="5461000"/>
          <p14:tracePt t="118105" x="7353300" y="5461000"/>
          <p14:tracePt t="118122" x="7385050" y="5461000"/>
          <p14:tracePt t="118139" x="7416800" y="5461000"/>
          <p14:tracePt t="118155" x="7448550" y="5461000"/>
          <p14:tracePt t="118173" x="7480300" y="5461000"/>
          <p14:tracePt t="118189" x="7512050" y="5467350"/>
          <p14:tracePt t="118205" x="7543800" y="5467350"/>
          <p14:tracePt t="118222" x="7569200" y="5467350"/>
          <p14:tracePt t="118226" x="7581900" y="5467350"/>
          <p14:tracePt t="118240" x="7607300" y="5467350"/>
          <p14:tracePt t="118255" x="7639050" y="5461000"/>
          <p14:tracePt t="118273" x="7658100" y="5454650"/>
          <p14:tracePt t="118288" x="7670800" y="5454650"/>
          <p14:tracePt t="118305" x="7683500" y="5454650"/>
          <p14:tracePt t="118323" x="7696200" y="5454650"/>
          <p14:tracePt t="118340" x="7708900" y="5454650"/>
          <p14:tracePt t="118356" x="7715250" y="5454650"/>
          <p14:tracePt t="118372" x="7721600" y="5454650"/>
          <p14:tracePt t="118461" x="7721600" y="5461000"/>
          <p14:tracePt t="118466" x="7721600" y="5473700"/>
          <p14:tracePt t="118471" x="7721600" y="5486400"/>
          <p14:tracePt t="118489" x="7715250" y="5505450"/>
          <p14:tracePt t="118506" x="7696200" y="5543550"/>
          <p14:tracePt t="118523" x="7670800" y="5581650"/>
          <p14:tracePt t="118540" x="7651750" y="5619750"/>
          <p14:tracePt t="118555" x="7645400" y="5651500"/>
          <p14:tracePt t="118572" x="7639050" y="5683250"/>
          <p14:tracePt t="118589" x="7632700" y="5721350"/>
          <p14:tracePt t="118605" x="7626350" y="5753100"/>
          <p14:tracePt t="118623" x="7607300" y="5791200"/>
          <p14:tracePt t="118639" x="7588250" y="5822950"/>
          <p14:tracePt t="118655" x="7562850" y="5842000"/>
          <p14:tracePt t="118671" x="7537450" y="5854700"/>
          <p14:tracePt t="118689" x="7512050" y="5867400"/>
          <p14:tracePt t="118707" x="7467600" y="5873750"/>
          <p14:tracePt t="118722" x="7435850" y="5892800"/>
          <p14:tracePt t="118724" x="7429500" y="5892800"/>
          <p14:tracePt t="118738" x="7391400" y="5911850"/>
          <p14:tracePt t="118756" x="7366000" y="5930900"/>
          <p14:tracePt t="118772" x="7353300" y="5937250"/>
          <p14:tracePt t="118789" x="7346950" y="5937250"/>
          <p14:tracePt t="118852" x="7353300" y="5937250"/>
          <p14:tracePt t="118857" x="7359650" y="5937250"/>
          <p14:tracePt t="118873" x="7410450" y="5937250"/>
          <p14:tracePt t="118889" x="7493000" y="5937250"/>
          <p14:tracePt t="118905" x="7600950" y="5937250"/>
          <p14:tracePt t="118922" x="7708900" y="5937250"/>
          <p14:tracePt t="118938" x="7810500" y="5937250"/>
          <p14:tracePt t="118955" x="7918450" y="5937250"/>
          <p14:tracePt t="118972" x="8020050" y="5911850"/>
          <p14:tracePt t="118988" x="8121650" y="5880100"/>
          <p14:tracePt t="119005" x="8216900" y="5829300"/>
          <p14:tracePt t="119022" x="8293100" y="5784850"/>
          <p14:tracePt t="119039" x="8369300" y="5740400"/>
          <p14:tracePt t="119055" x="8413750" y="5702300"/>
          <p14:tracePt t="119072" x="8451850" y="5676900"/>
          <p14:tracePt t="119089" x="8502650" y="5632450"/>
          <p14:tracePt t="119105" x="8559800" y="5575300"/>
          <p14:tracePt t="119122" x="8616950" y="5518150"/>
          <p14:tracePt t="119138" x="8674100" y="5467350"/>
          <p14:tracePt t="119154" x="8731250" y="5410200"/>
          <p14:tracePt t="119173" x="8807450" y="5346700"/>
          <p14:tracePt t="119188" x="8858250" y="5302250"/>
          <p14:tracePt t="119205" x="8902700" y="5264150"/>
          <p14:tracePt t="119222" x="8934450" y="5219700"/>
          <p14:tracePt t="119238" x="8978900" y="5175250"/>
          <p14:tracePt t="119255" x="9010650" y="5130800"/>
          <p14:tracePt t="119272" x="9036050" y="5099050"/>
          <p14:tracePt t="119288" x="9048750" y="5073650"/>
          <p14:tracePt t="119305" x="9067800" y="5054600"/>
          <p14:tracePt t="119321" x="9080500" y="5029200"/>
          <p14:tracePt t="119338" x="9099550" y="5010150"/>
          <p14:tracePt t="119354" x="9112250" y="4984750"/>
          <p14:tracePt t="119373" x="9124950" y="4959350"/>
          <p14:tracePt t="119388" x="9131300" y="4946650"/>
          <p14:tracePt t="119404" x="9137650" y="4927600"/>
          <p14:tracePt t="119898" x="9131300" y="4933950"/>
          <p14:tracePt t="119901" x="9124950" y="4940300"/>
          <p14:tracePt t="119913" x="9112250" y="4953000"/>
          <p14:tracePt t="119927" x="9099550" y="4959350"/>
          <p14:tracePt t="119944" x="9093200" y="4965700"/>
          <p14:tracePt t="119960" x="9086850" y="4965700"/>
          <p14:tracePt t="120099" x="9086850" y="4972050"/>
          <p14:tracePt t="120107" x="9093200" y="4978400"/>
          <p14:tracePt t="120114" x="9112250" y="4978400"/>
          <p14:tracePt t="120129" x="9150350" y="4991100"/>
          <p14:tracePt t="120155" x="9239250" y="5010150"/>
          <p14:tracePt t="120172" x="9296400" y="5016500"/>
          <p14:tracePt t="120188" x="9334500" y="5029200"/>
          <p14:tracePt t="120205" x="9359900" y="5029200"/>
          <p14:tracePt t="120222" x="9372600" y="5035550"/>
          <p14:tracePt t="120239" x="9378950" y="5041900"/>
          <p14:tracePt t="120255" x="9398000" y="5054600"/>
          <p14:tracePt t="120272" x="9410700" y="5067300"/>
          <p14:tracePt t="120289" x="9429750" y="5092700"/>
          <p14:tracePt t="120304" x="9442450" y="5105400"/>
          <p14:tracePt t="120321" x="9448800" y="5124450"/>
          <p14:tracePt t="120339" x="9455150" y="5149850"/>
          <p14:tracePt t="120355" x="9461500" y="5168900"/>
          <p14:tracePt t="120374" x="9467850" y="5194300"/>
          <p14:tracePt t="120375" x="9474200" y="5200650"/>
          <p14:tracePt t="120389" x="9474200" y="5219700"/>
          <p14:tracePt t="120404" x="9480550" y="5238750"/>
          <p14:tracePt t="120423" x="9486900" y="5264150"/>
          <p14:tracePt t="120439" x="9499600" y="5289550"/>
          <p14:tracePt t="120455" x="9505950" y="5314950"/>
          <p14:tracePt t="120473" x="9518650" y="5340350"/>
          <p14:tracePt t="120489" x="9525000" y="5353050"/>
          <p14:tracePt t="120505" x="9531350" y="5378450"/>
          <p14:tracePt t="120523" x="9537700" y="5403850"/>
          <p14:tracePt t="120539" x="9544050" y="5422900"/>
          <p14:tracePt t="120555" x="9544050" y="5441950"/>
          <p14:tracePt t="120571" x="9550400" y="5448300"/>
          <p14:tracePt t="120589" x="9556750" y="5461000"/>
          <p14:tracePt t="120605" x="9556750" y="5467350"/>
          <p14:tracePt t="120622" x="9556750" y="5473700"/>
          <p14:tracePt t="120639" x="9556750" y="5486400"/>
          <p14:tracePt t="120654" x="9556750" y="5499100"/>
          <p14:tracePt t="120672" x="9556750" y="5511800"/>
          <p14:tracePt t="120688" x="9556750" y="5530850"/>
          <p14:tracePt t="120705" x="9556750" y="5549900"/>
          <p14:tracePt t="120723" x="9556750" y="5568950"/>
          <p14:tracePt t="120738" x="9550400" y="5575300"/>
          <p14:tracePt t="120755" x="9550400" y="5594350"/>
          <p14:tracePt t="120771" x="9550400" y="5607050"/>
          <p14:tracePt t="120787" x="9550400" y="5613400"/>
          <p14:tracePt t="120805" x="9544050" y="5626100"/>
          <p14:tracePt t="120822" x="9544050" y="5638800"/>
          <p14:tracePt t="120841" x="9537700" y="5645150"/>
          <p14:tracePt t="120855" x="9537700" y="5651500"/>
          <p14:tracePt t="120872" x="9531350" y="5657850"/>
          <p14:tracePt t="120889" x="9525000" y="5670550"/>
          <p14:tracePt t="120913" x="9525000" y="5676900"/>
          <p14:tracePt t="120923" x="9518650" y="5676900"/>
          <p14:tracePt t="120939" x="9518650" y="5683250"/>
          <p14:tracePt t="120955" x="9512300" y="5689600"/>
          <p14:tracePt t="120972" x="9505950" y="5702300"/>
          <p14:tracePt t="120989" x="9493250" y="5708650"/>
          <p14:tracePt t="121006" x="9480550" y="5721350"/>
          <p14:tracePt t="121023" x="9467850" y="5734050"/>
          <p14:tracePt t="121039" x="9455150" y="5740400"/>
          <p14:tracePt t="121055" x="9448800" y="5746750"/>
          <p14:tracePt t="121071" x="9436100" y="5753100"/>
          <p14:tracePt t="121089" x="9417050" y="5759450"/>
          <p14:tracePt t="121105" x="9398000" y="5759450"/>
          <p14:tracePt t="121121" x="9378950" y="5765800"/>
          <p14:tracePt t="121138" x="9353550" y="5772150"/>
          <p14:tracePt t="121154" x="9334500" y="5778500"/>
          <p14:tracePt t="121172" x="9309100" y="5791200"/>
          <p14:tracePt t="121187" x="9290050" y="5791200"/>
          <p14:tracePt t="121204" x="9264650" y="5797550"/>
          <p14:tracePt t="121222" x="9232900" y="5803900"/>
          <p14:tracePt t="121238" x="9207500" y="5803900"/>
          <p14:tracePt t="121254" x="9182100" y="5803900"/>
          <p14:tracePt t="121271" x="9156700" y="5803900"/>
          <p14:tracePt t="121288" x="9137650" y="5803900"/>
          <p14:tracePt t="121304" x="9112250" y="5791200"/>
          <p14:tracePt t="121320" x="9061450" y="5778500"/>
          <p14:tracePt t="121337" x="9004300" y="5765800"/>
          <p14:tracePt t="121354" x="8940800" y="5753100"/>
          <p14:tracePt t="121371" x="8896350" y="5746750"/>
          <p14:tracePt t="121389" x="8890000" y="5740400"/>
          <p14:tracePt t="121405" x="8883650" y="5740400"/>
          <p14:tracePt t="121434" x="8877300" y="5734050"/>
          <p14:tracePt t="121445" x="8870950" y="5727700"/>
          <p14:tracePt t="121455" x="8864600" y="5721350"/>
          <p14:tracePt t="121472" x="8858250" y="5708650"/>
          <p14:tracePt t="121488" x="8851900" y="5689600"/>
          <p14:tracePt t="121505" x="8845550" y="5664200"/>
          <p14:tracePt t="121523" x="8839200" y="5638800"/>
          <p14:tracePt t="121539" x="8839200" y="5613400"/>
          <p14:tracePt t="121556" x="8832850" y="5594350"/>
          <p14:tracePt t="121572" x="8832850" y="5568950"/>
          <p14:tracePt t="121589" x="8832850" y="5537200"/>
          <p14:tracePt t="121605" x="8832850" y="5505450"/>
          <p14:tracePt t="121622" x="8832850" y="5467350"/>
          <p14:tracePt t="121639" x="8845550" y="5429250"/>
          <p14:tracePt t="121654" x="8858250" y="5403850"/>
          <p14:tracePt t="121672" x="8858250" y="5384800"/>
          <p14:tracePt t="121689" x="8870950" y="5359400"/>
          <p14:tracePt t="121705" x="8883650" y="5334000"/>
          <p14:tracePt t="121724" x="8902700" y="5314950"/>
          <p14:tracePt t="121738" x="8921750" y="5295900"/>
          <p14:tracePt t="121754" x="8947150" y="5270500"/>
          <p14:tracePt t="121772" x="8972550" y="5251450"/>
          <p14:tracePt t="121789" x="9010650" y="5238750"/>
          <p14:tracePt t="121805" x="9048750" y="5238750"/>
          <p14:tracePt t="121821" x="9080500" y="5238750"/>
          <p14:tracePt t="121839" x="9124950" y="5232400"/>
          <p14:tracePt t="121855" x="9150350" y="5232400"/>
          <p14:tracePt t="121873" x="9188450" y="5232400"/>
          <p14:tracePt t="121887" x="9213850" y="5232400"/>
          <p14:tracePt t="121905" x="9251950" y="5232400"/>
          <p14:tracePt t="121923" x="9290050" y="5232400"/>
          <p14:tracePt t="121938" x="9315450" y="5232400"/>
          <p14:tracePt t="121955" x="9347200" y="5232400"/>
          <p14:tracePt t="121972" x="9372600" y="5232400"/>
          <p14:tracePt t="121989" x="9398000" y="5232400"/>
          <p14:tracePt t="122005" x="9423400" y="5238750"/>
          <p14:tracePt t="122022" x="9442450" y="5238750"/>
          <p14:tracePt t="122038" x="9455150" y="5238750"/>
          <p14:tracePt t="122055" x="9461500" y="5238750"/>
          <p14:tracePt t="122072" x="9474200" y="5238750"/>
          <p14:tracePt t="122089" x="9499600" y="5245100"/>
          <p14:tracePt t="122105" x="9525000" y="5245100"/>
          <p14:tracePt t="122123" x="9544050" y="5251450"/>
          <p14:tracePt t="122138" x="9556750" y="5251450"/>
          <p14:tracePt t="122284" x="9544050" y="5251450"/>
          <p14:tracePt t="122287" x="9537700" y="5251450"/>
          <p14:tracePt t="122306" x="9499600" y="5245100"/>
          <p14:tracePt t="122322" x="9474200" y="5238750"/>
          <p14:tracePt t="122338" x="9448800" y="5232400"/>
          <p14:tracePt t="122356" x="9436100" y="5226050"/>
          <p14:tracePt t="122372" x="9410700" y="5207000"/>
          <p14:tracePt t="122389" x="9378950" y="5181600"/>
          <p14:tracePt t="122405" x="9347200" y="5162550"/>
          <p14:tracePt t="122422" x="9315450" y="5143500"/>
          <p14:tracePt t="122438" x="9290050" y="5118100"/>
          <p14:tracePt t="122455" x="9271000" y="5099050"/>
          <p14:tracePt t="122472" x="9258300" y="5073650"/>
          <p14:tracePt t="122489" x="9239250" y="5054600"/>
          <p14:tracePt t="122505" x="9232900" y="5041900"/>
          <p14:tracePt t="122522" x="9220200" y="5035550"/>
          <p14:tracePt t="122539" x="9213850" y="5029200"/>
          <p14:tracePt t="122555" x="9201150" y="5016500"/>
          <p14:tracePt t="122572" x="9194800" y="5010150"/>
          <p14:tracePt t="122589" x="9182100" y="5003800"/>
          <p14:tracePt t="122605" x="9175750" y="4997450"/>
          <p14:tracePt t="122621" x="9169400" y="4991100"/>
          <p14:tracePt t="122638" x="9163050" y="4991100"/>
          <p14:tracePt t="122655" x="9156700" y="4984750"/>
          <p14:tracePt t="122671" x="9156700" y="4978400"/>
          <p14:tracePt t="122923" x="9156700" y="4991100"/>
          <p14:tracePt t="122927" x="9163050" y="5003800"/>
          <p14:tracePt t="122939" x="9175750" y="5029200"/>
          <p14:tracePt t="122947" x="9188450" y="5041900"/>
          <p14:tracePt t="122981" x="9232900" y="5099050"/>
          <p14:tracePt t="122996" x="9251950" y="5118100"/>
          <p14:tracePt t="123033" x="9290050" y="5181600"/>
          <p14:tracePt t="123045" x="9302750" y="5200650"/>
          <p14:tracePt t="123067" x="9328150" y="5232400"/>
          <p14:tracePt t="123088" x="9340850" y="5264150"/>
          <p14:tracePt t="123105" x="9359900" y="5302250"/>
          <p14:tracePt t="123122" x="9372600" y="5346700"/>
          <p14:tracePt t="123138" x="9391650" y="5384800"/>
          <p14:tracePt t="123155" x="9410700" y="5422900"/>
          <p14:tracePt t="123172" x="9423400" y="5461000"/>
          <p14:tracePt t="123188" x="9429750" y="5505450"/>
          <p14:tracePt t="123205" x="9436100" y="5549900"/>
          <p14:tracePt t="123222" x="9442450" y="5594350"/>
          <p14:tracePt t="123238" x="9448800" y="5632450"/>
          <p14:tracePt t="123240" x="9448800" y="5638800"/>
          <p14:tracePt t="123255" x="9455150" y="5683250"/>
          <p14:tracePt t="123272" x="9461500" y="5740400"/>
          <p14:tracePt t="123288" x="9467850" y="5797550"/>
          <p14:tracePt t="123305" x="9474200" y="5848350"/>
          <p14:tracePt t="123322" x="9480550" y="5867400"/>
          <p14:tracePt t="123339" x="9480550" y="5886450"/>
          <p14:tracePt t="123355" x="9480550" y="5899150"/>
          <p14:tracePt t="123372" x="9480550" y="5918200"/>
          <p14:tracePt t="123389" x="9480550" y="5943600"/>
          <p14:tracePt t="123405" x="9480550" y="5969000"/>
          <p14:tracePt t="123423" x="9474200" y="6000750"/>
          <p14:tracePt t="123439" x="9474200" y="6019800"/>
          <p14:tracePt t="123455" x="9467850" y="6038850"/>
          <p14:tracePt t="123472" x="9467850" y="6064250"/>
          <p14:tracePt t="123488" x="9461500" y="6089650"/>
          <p14:tracePt t="123505" x="9455150" y="6121400"/>
          <p14:tracePt t="123522" x="9448800" y="6146800"/>
          <p14:tracePt t="123538" x="9436100" y="6172200"/>
          <p14:tracePt t="123556" x="9429750" y="6191250"/>
          <p14:tracePt t="123572" x="9410700" y="6216650"/>
          <p14:tracePt t="123587" x="9398000" y="6229350"/>
          <p14:tracePt t="123606" x="9372600" y="6254750"/>
          <p14:tracePt t="123622" x="9347200" y="6273800"/>
          <p14:tracePt t="123639" x="9328150" y="6286500"/>
          <p14:tracePt t="123657" x="9296400" y="6305550"/>
          <p14:tracePt t="123672" x="9283700" y="6318250"/>
          <p14:tracePt t="123689" x="9264650" y="6330950"/>
          <p14:tracePt t="123705" x="9251950" y="6343650"/>
          <p14:tracePt t="123722" x="9232900" y="6350000"/>
          <p14:tracePt t="123740" x="9213850" y="6356350"/>
          <p14:tracePt t="123754" x="9201150" y="6362700"/>
          <p14:tracePt t="123771" x="9182100" y="6369050"/>
          <p14:tracePt t="123789" x="9175750" y="6369050"/>
          <p14:tracePt t="123805" x="9169400" y="6375400"/>
          <p14:tracePt t="123826" x="9163050" y="6375400"/>
          <p14:tracePt t="123838" x="9150350" y="6375400"/>
          <p14:tracePt t="123855" x="9131300" y="6375400"/>
          <p14:tracePt t="123871" x="9112250" y="6381750"/>
          <p14:tracePt t="123887" x="9105900" y="6381750"/>
          <p14:tracePt t="123904" x="9093200" y="6381750"/>
          <p14:tracePt t="123921" x="9080500" y="6381750"/>
          <p14:tracePt t="123939" x="9048750" y="6381750"/>
          <p14:tracePt t="123955" x="9023350" y="6381750"/>
          <p14:tracePt t="123971" x="9010650" y="6381750"/>
          <p14:tracePt t="123989" x="9004300" y="6381750"/>
          <p14:tracePt t="124005" x="8997950" y="6381750"/>
          <p14:tracePt t="124052" x="8991600" y="6381750"/>
          <p14:tracePt t="124058" x="8985250" y="6381750"/>
          <p14:tracePt t="124071" x="8985250" y="6388100"/>
          <p14:tracePt t="124089" x="8978900" y="6388100"/>
          <p14:tracePt t="124168" x="8985250" y="6388100"/>
          <p14:tracePt t="124171" x="8991600" y="6388100"/>
          <p14:tracePt t="124189" x="9029700" y="6388100"/>
          <p14:tracePt t="124205" x="9080500" y="6388100"/>
          <p14:tracePt t="124222" x="9144000" y="6388100"/>
          <p14:tracePt t="124239" x="9194800" y="6381750"/>
          <p14:tracePt t="124242" x="9207500" y="6381750"/>
          <p14:tracePt t="124255" x="9245600" y="6381750"/>
          <p14:tracePt t="124272" x="9277350" y="6375400"/>
          <p14:tracePt t="124289" x="9309100" y="6375400"/>
          <p14:tracePt t="124305" x="9340850" y="6375400"/>
          <p14:tracePt t="124323" x="9378950" y="6375400"/>
          <p14:tracePt t="124338" x="9398000" y="6375400"/>
          <p14:tracePt t="124355" x="9417050" y="6375400"/>
          <p14:tracePt t="124373" x="9442450" y="6375400"/>
          <p14:tracePt t="124387" x="9455150" y="6375400"/>
          <p14:tracePt t="124405" x="9480550" y="6375400"/>
          <p14:tracePt t="124422" x="9505950" y="6375400"/>
          <p14:tracePt t="124438" x="9518650" y="6375400"/>
          <p14:tracePt t="124455" x="9544050" y="6375400"/>
          <p14:tracePt t="124471" x="9556750" y="6381750"/>
          <p14:tracePt t="124488" x="9575800" y="6381750"/>
          <p14:tracePt t="124506" x="9594850" y="6388100"/>
          <p14:tracePt t="124522" x="9607550" y="6388100"/>
          <p14:tracePt t="124538" x="9613900" y="6394450"/>
          <p14:tracePt t="124554" x="9626600" y="6394450"/>
          <p14:tracePt t="124572" x="9632950" y="6400800"/>
          <p14:tracePt t="124589" x="9639300" y="6400800"/>
          <p14:tracePt t="124605" x="9652000" y="6400800"/>
          <p14:tracePt t="124622" x="9664700" y="6400800"/>
          <p14:tracePt t="124653" x="9671050" y="6400800"/>
          <p14:tracePt t="124687" x="9677400" y="6400800"/>
          <p14:tracePt t="124729" x="9683750" y="6400800"/>
          <p14:tracePt t="124745" x="9683750" y="6394450"/>
          <p14:tracePt t="124755" x="9690100" y="6394450"/>
          <p14:tracePt t="124768" x="9690100" y="6388100"/>
          <p14:tracePt t="124777" x="9696450" y="6388100"/>
          <p14:tracePt t="124789" x="9702800" y="6381750"/>
          <p14:tracePt t="124805" x="9702800" y="6375400"/>
          <p14:tracePt t="124841" x="9702800" y="6369050"/>
          <p14:tracePt t="124856" x="9702800" y="6362700"/>
          <p14:tracePt t="124869" x="9702800" y="6356350"/>
          <p14:tracePt t="124878" x="9702800" y="6350000"/>
          <p14:tracePt t="124890" x="9702800" y="6343650"/>
          <p14:tracePt t="124905" x="9702800" y="6330950"/>
          <p14:tracePt t="124923" x="9702800" y="6311900"/>
          <p14:tracePt t="124939" x="9702800" y="6292850"/>
          <p14:tracePt t="124956" x="9696450" y="6280150"/>
          <p14:tracePt t="124973" x="9690100" y="6254750"/>
          <p14:tracePt t="124989" x="9677400" y="6235700"/>
          <p14:tracePt t="125006" x="9671050" y="6210300"/>
          <p14:tracePt t="125023" x="9658350" y="6178550"/>
          <p14:tracePt t="125038" x="9645650" y="6146800"/>
          <p14:tracePt t="125055" x="9639300" y="6121400"/>
          <p14:tracePt t="125071" x="9632950" y="6089650"/>
          <p14:tracePt t="125089" x="9626600" y="6064250"/>
          <p14:tracePt t="125105" x="9620250" y="6051550"/>
          <p14:tracePt t="125122" x="9607550" y="6038850"/>
          <p14:tracePt t="125138" x="9601200" y="6032500"/>
          <p14:tracePt t="125156" x="9594850" y="6019800"/>
          <p14:tracePt t="125171" x="9582150" y="6007100"/>
          <p14:tracePt t="125190" x="9569450" y="5988050"/>
          <p14:tracePt t="125205" x="9556750" y="5975350"/>
          <p14:tracePt t="125223" x="9531350" y="5962650"/>
          <p14:tracePt t="125238" x="9525000" y="5956300"/>
          <p14:tracePt t="125255" x="9512300" y="5949950"/>
          <p14:tracePt t="125272" x="9499600" y="5943600"/>
          <p14:tracePt t="125289" x="9480550" y="5937250"/>
          <p14:tracePt t="125305" x="9474200" y="5930900"/>
          <p14:tracePt t="125459" x="9467850" y="5924550"/>
          <p14:tracePt t="125464" x="9467850" y="5918200"/>
          <p14:tracePt t="125471" x="9461500" y="5905500"/>
          <p14:tracePt t="125489" x="9448800" y="5873750"/>
          <p14:tracePt t="125505" x="9436100" y="5854700"/>
          <p14:tracePt t="125523" x="9429750" y="5835650"/>
          <p14:tracePt t="125539" x="9429750" y="5816600"/>
          <p14:tracePt t="125555" x="9429750" y="5803900"/>
          <p14:tracePt t="125571" x="9429750" y="5791200"/>
          <p14:tracePt t="125589" x="9429750" y="5778500"/>
          <p14:tracePt t="125606" x="9429750" y="5759450"/>
          <p14:tracePt t="125622" x="9429750" y="5746750"/>
          <p14:tracePt t="125639" x="9429750" y="5727700"/>
          <p14:tracePt t="125655" x="9429750" y="5702300"/>
          <p14:tracePt t="125673" x="9423400" y="5670550"/>
          <p14:tracePt t="125689" x="9417050" y="5632450"/>
          <p14:tracePt t="125705" x="9410700" y="5607050"/>
          <p14:tracePt t="125722" x="9404350" y="5581650"/>
          <p14:tracePt t="125740" x="9398000" y="5562600"/>
          <p14:tracePt t="125755" x="9385300" y="5537200"/>
          <p14:tracePt t="125772" x="9378950" y="5505450"/>
          <p14:tracePt t="125787" x="9372600" y="5480050"/>
          <p14:tracePt t="125806" x="9359900" y="5441950"/>
          <p14:tracePt t="125823" x="9353550" y="5416550"/>
          <p14:tracePt t="125838" x="9340850" y="5391150"/>
          <p14:tracePt t="125856" x="9328150" y="5353050"/>
          <p14:tracePt t="125872" x="9321800" y="5321300"/>
          <p14:tracePt t="125889" x="9302750" y="5283200"/>
          <p14:tracePt t="125904" x="9290050" y="5257800"/>
          <p14:tracePt t="125921" x="9271000" y="5219700"/>
          <p14:tracePt t="125938" x="9251950" y="5187950"/>
          <p14:tracePt t="125955" x="9232900" y="5156200"/>
          <p14:tracePt t="125973" x="9226550" y="5130800"/>
          <p14:tracePt t="125988" x="9213850" y="5118100"/>
          <p14:tracePt t="126006" x="9201150" y="5092700"/>
          <p14:tracePt t="126023" x="9194800" y="5073650"/>
          <p14:tracePt t="126039" x="9175750" y="5041900"/>
          <p14:tracePt t="126055" x="9169400" y="5016500"/>
          <p14:tracePt t="126073" x="9150350" y="4991100"/>
          <p14:tracePt t="126088" x="9150350" y="4978400"/>
          <p14:tracePt t="126105" x="9137650" y="4965700"/>
          <p14:tracePt t="126122" x="9131300" y="4946650"/>
          <p14:tracePt t="126138" x="9124950" y="4927600"/>
          <p14:tracePt t="126155" x="9112250" y="4908550"/>
          <p14:tracePt t="126172" x="9105900" y="4895850"/>
          <p14:tracePt t="126189" x="9105900" y="4883150"/>
          <p14:tracePt t="126204" x="9099550" y="4883150"/>
          <p14:tracePt t="126222" x="9086850" y="4870450"/>
          <p14:tracePt t="126239" x="9080500" y="4857750"/>
          <p14:tracePt t="126255" x="9067800" y="4838700"/>
          <p14:tracePt t="126272" x="9061450" y="4819650"/>
          <p14:tracePt t="126289" x="9048750" y="4806950"/>
          <p14:tracePt t="126306" x="9042400" y="4794250"/>
          <p14:tracePt t="126322" x="9036050" y="4787900"/>
          <p14:tracePt t="126338" x="9036050" y="4781550"/>
          <p14:tracePt t="126355" x="9029700" y="4781550"/>
          <p14:tracePt t="126373" x="9023350" y="4775200"/>
          <p14:tracePt t="126388" x="9017000" y="4775200"/>
          <p14:tracePt t="126404" x="9010650" y="4768850"/>
          <p14:tracePt t="126601" x="9023350" y="4768850"/>
          <p14:tracePt t="126605" x="9029700" y="4768850"/>
          <p14:tracePt t="126623" x="9074150" y="4768850"/>
          <p14:tracePt t="126639" x="9112250" y="4768850"/>
          <p14:tracePt t="126655" x="9144000" y="4775200"/>
          <p14:tracePt t="126673" x="9169400" y="4781550"/>
          <p14:tracePt t="126674" x="9175750" y="4781550"/>
          <p14:tracePt t="126688" x="9188450" y="4781550"/>
          <p14:tracePt t="126706" x="9207500" y="4781550"/>
          <p14:tracePt t="126723" x="9239250" y="4781550"/>
          <p14:tracePt t="126739" x="9277350" y="4781550"/>
          <p14:tracePt t="126755" x="9321800" y="4781550"/>
          <p14:tracePt t="126771" x="9366250" y="4775200"/>
          <p14:tracePt t="126790" x="9398000" y="4768850"/>
          <p14:tracePt t="126806" x="9423400" y="4768850"/>
          <p14:tracePt t="126823" x="9442450" y="4762500"/>
          <p14:tracePt t="126839" x="9461500" y="4762500"/>
          <p14:tracePt t="126855" x="9474200" y="4762500"/>
          <p14:tracePt t="126872" x="9486900" y="4762500"/>
          <p14:tracePt t="126889" x="9499600" y="4762500"/>
          <p14:tracePt t="126905" x="9505950" y="4762500"/>
          <p14:tracePt t="126922" x="9512300" y="4762500"/>
          <p14:tracePt t="127044" x="9505950" y="4768850"/>
          <p14:tracePt t="127048" x="9499600" y="4775200"/>
          <p14:tracePt t="127054" x="9493250" y="4781550"/>
          <p14:tracePt t="127071" x="9461500" y="4800600"/>
          <p14:tracePt t="127087" x="9423400" y="4819650"/>
          <p14:tracePt t="127105" x="9372600" y="4838700"/>
          <p14:tracePt t="127123" x="9309100" y="4851400"/>
          <p14:tracePt t="127138" x="9251950" y="4857750"/>
          <p14:tracePt t="127155" x="9188450" y="4864100"/>
          <p14:tracePt t="127171" x="9137650" y="4864100"/>
          <p14:tracePt t="127188" x="9099550" y="4870450"/>
          <p14:tracePt t="127206" x="9074150" y="4870450"/>
          <p14:tracePt t="127222" x="9067800" y="4876800"/>
          <p14:tracePt t="127239" x="9055100" y="4883150"/>
          <p14:tracePt t="127255" x="9042400" y="4895850"/>
          <p14:tracePt t="127273" x="9023350" y="4914900"/>
          <p14:tracePt t="127289" x="9004300" y="4933950"/>
          <p14:tracePt t="127305" x="8991600" y="4953000"/>
          <p14:tracePt t="127321" x="8985250" y="4965700"/>
          <p14:tracePt t="127339" x="8978900" y="4978400"/>
          <p14:tracePt t="127355" x="8972550" y="4984750"/>
          <p14:tracePt t="127379" x="8972550" y="4991100"/>
          <p14:tracePt t="127388" x="8966200" y="4991100"/>
          <p14:tracePt t="127405" x="8966200" y="4997450"/>
          <p14:tracePt t="128089" x="8972550" y="4997450"/>
          <p14:tracePt t="128093" x="8978900" y="4997450"/>
          <p14:tracePt t="128103" x="9004300" y="4997450"/>
          <p14:tracePt t="128120" x="9029700" y="4997450"/>
          <p14:tracePt t="128135" x="9048750" y="4984750"/>
          <p14:tracePt t="128154" x="9061450" y="4978400"/>
          <p14:tracePt t="128169" x="9074150" y="4972050"/>
          <p14:tracePt t="128203" x="9093200" y="4959350"/>
          <p14:tracePt t="128236" x="9137650" y="4953000"/>
          <p14:tracePt t="128271" x="9182100" y="4940300"/>
          <p14:tracePt t="128289" x="9207500" y="4933950"/>
          <p14:tracePt t="128305" x="9226550" y="4933950"/>
          <p14:tracePt t="128321" x="9245600" y="4927600"/>
          <p14:tracePt t="128338" x="9251950" y="4927600"/>
          <p14:tracePt t="128355" x="9271000" y="4927600"/>
          <p14:tracePt t="128373" x="9283700" y="4927600"/>
          <p14:tracePt t="128389" x="9302750" y="4927600"/>
          <p14:tracePt t="128405" x="9328150" y="4927600"/>
          <p14:tracePt t="128421" x="9353550" y="4927600"/>
          <p14:tracePt t="128438" x="9391650" y="4927600"/>
          <p14:tracePt t="128455" x="9423400" y="4927600"/>
          <p14:tracePt t="128471" x="9474200" y="4927600"/>
          <p14:tracePt t="128488" x="9518650" y="4927600"/>
          <p14:tracePt t="128504" x="9582150" y="4927600"/>
          <p14:tracePt t="128522" x="9613900" y="4927600"/>
          <p14:tracePt t="128539" x="9626600" y="4921250"/>
          <p14:tracePt t="128555" x="9632950" y="4921250"/>
          <p14:tracePt t="128584" x="9639300" y="4921250"/>
          <p14:tracePt t="128661" x="9632950" y="4921250"/>
          <p14:tracePt t="128666" x="9626600" y="4927600"/>
          <p14:tracePt t="128671" x="9620250" y="4933950"/>
          <p14:tracePt t="128689" x="9582150" y="4953000"/>
          <p14:tracePt t="128705" x="9531350" y="4978400"/>
          <p14:tracePt t="128723" x="9442450" y="5010150"/>
          <p14:tracePt t="128739" x="9347200" y="5029200"/>
          <p14:tracePt t="128741" x="9340850" y="5035550"/>
          <p14:tracePt t="128755" x="9258300" y="5054600"/>
          <p14:tracePt t="128772" x="9182100" y="5067300"/>
          <p14:tracePt t="128788" x="9131300" y="5067300"/>
          <p14:tracePt t="128805" x="9105900" y="5067300"/>
          <p14:tracePt t="128822" x="9086850" y="5067300"/>
          <p14:tracePt t="128839" x="9061450" y="5060950"/>
          <p14:tracePt t="128855" x="9023350" y="5060950"/>
          <p14:tracePt t="128872" x="8985250" y="5060950"/>
          <p14:tracePt t="128888" x="8934450" y="5060950"/>
          <p14:tracePt t="128905" x="8890000" y="5060950"/>
          <p14:tracePt t="128922" x="8864600" y="5060950"/>
          <p14:tracePt t="128938" x="8845550" y="5054600"/>
          <p14:tracePt t="128955" x="8839200" y="5054600"/>
          <p14:tracePt t="128975" x="8832850" y="5054600"/>
          <p14:tracePt t="129037" x="8832850" y="5048250"/>
          <p14:tracePt t="129042" x="8832850" y="5041900"/>
          <p14:tracePt t="129055" x="8832850" y="5035550"/>
          <p14:tracePt t="129072" x="8832850" y="5029200"/>
          <p14:tracePt t="129089" x="8845550" y="5022850"/>
          <p14:tracePt t="129105" x="8864600" y="5016500"/>
          <p14:tracePt t="129123" x="8896350" y="5016500"/>
          <p14:tracePt t="129139" x="8928100" y="5016500"/>
          <p14:tracePt t="129155" x="8940800" y="5016500"/>
          <p14:tracePt t="129173" x="8953500" y="5016500"/>
          <p14:tracePt t="129189" x="8966200" y="5016500"/>
          <p14:tracePt t="129206" x="8985250" y="5016500"/>
          <p14:tracePt t="129222" x="8991600" y="5016500"/>
          <p14:tracePt t="129237" x="8997950" y="5016500"/>
          <p14:tracePt t="129304" x="9004300" y="5016500"/>
          <p14:tracePt t="129308" x="9010650" y="5016500"/>
          <p14:tracePt t="129322" x="9023350" y="5016500"/>
          <p14:tracePt t="129401" x="9029700" y="5016500"/>
          <p14:tracePt t="129415" x="9036050" y="5016500"/>
          <p14:tracePt t="129422" x="9042400" y="5016500"/>
          <p14:tracePt t="129438" x="9048750" y="5016500"/>
          <p14:tracePt t="129455" x="9055100" y="5016500"/>
          <p14:tracePt t="129472" x="9061450" y="5016500"/>
          <p14:tracePt t="129489" x="9080500" y="5016500"/>
          <p14:tracePt t="129505" x="9093200" y="5016500"/>
          <p14:tracePt t="129522" x="9105900" y="5016500"/>
          <p14:tracePt t="129539" x="9118600" y="5022850"/>
          <p14:tracePt t="129555" x="9124950" y="5022850"/>
          <p14:tracePt t="129573" x="9131300" y="5022850"/>
          <p14:tracePt t="129589" x="9144000" y="5022850"/>
          <p14:tracePt t="129605" x="9150350" y="5022850"/>
          <p14:tracePt t="129622" x="9156700" y="5022850"/>
          <p14:tracePt t="129639" x="9169400" y="5022850"/>
          <p14:tracePt t="129656" x="9182100" y="5022850"/>
          <p14:tracePt t="129672" x="9188450" y="5022850"/>
          <p14:tracePt t="129689" x="9201150" y="5022850"/>
          <p14:tracePt t="129705" x="9213850" y="5022850"/>
          <p14:tracePt t="129722" x="9220200" y="5016500"/>
          <p14:tracePt t="129739" x="9232900" y="5016500"/>
          <p14:tracePt t="129755" x="9239250" y="5016500"/>
          <p14:tracePt t="129772" x="9251950" y="5016500"/>
          <p14:tracePt t="129789" x="9264650" y="5010150"/>
          <p14:tracePt t="129872" x="9271000" y="5010150"/>
          <p14:tracePt t="129915" x="9277350" y="5010150"/>
          <p14:tracePt t="129920" x="9283700" y="5010150"/>
          <p14:tracePt t="129928" x="9290050" y="5010150"/>
          <p14:tracePt t="129938" x="9302750" y="5003800"/>
          <p14:tracePt t="129956" x="9321800" y="5003800"/>
          <p14:tracePt t="129973" x="9340850" y="4997450"/>
          <p14:tracePt t="129988" x="9359900" y="4997450"/>
          <p14:tracePt t="130005" x="9385300" y="4997450"/>
          <p14:tracePt t="130022" x="9417050" y="4997450"/>
          <p14:tracePt t="130039" x="9448800" y="4997450"/>
          <p14:tracePt t="130055" x="9474200" y="4997450"/>
          <p14:tracePt t="130071" x="9486900" y="4997450"/>
          <p14:tracePt t="130088" x="9493250" y="4997450"/>
          <p14:tracePt t="130105" x="9499600" y="4997450"/>
          <p14:tracePt t="130123" x="9505950" y="5003800"/>
          <p14:tracePt t="130149" x="9512300" y="5003800"/>
          <p14:tracePt t="130155" x="9512300" y="5010150"/>
          <p14:tracePt t="130173" x="9518650" y="5016500"/>
          <p14:tracePt t="130189" x="9525000" y="5029200"/>
          <p14:tracePt t="130206" x="9537700" y="5048250"/>
          <p14:tracePt t="130223" x="9544050" y="5073650"/>
          <p14:tracePt t="130239" x="9556750" y="5099050"/>
          <p14:tracePt t="130241" x="9556750" y="5105400"/>
          <p14:tracePt t="130255" x="9563100" y="5137150"/>
          <p14:tracePt t="130272" x="9575800" y="5168900"/>
          <p14:tracePt t="130287" x="9588500" y="5207000"/>
          <p14:tracePt t="130306" x="9613900" y="5257800"/>
          <p14:tracePt t="130322" x="9639300" y="5295900"/>
          <p14:tracePt t="130338" x="9664700" y="5340350"/>
          <p14:tracePt t="130354" x="9690100" y="5365750"/>
          <p14:tracePt t="130372" x="9702800" y="5384800"/>
          <p14:tracePt t="130389" x="9715500" y="5403850"/>
          <p14:tracePt t="130405" x="9715500" y="5416550"/>
          <p14:tracePt t="130423" x="9728200" y="5429250"/>
          <p14:tracePt t="130439" x="9734550" y="5448300"/>
          <p14:tracePt t="130454" x="9734550" y="5461000"/>
          <p14:tracePt t="130473" x="9740900" y="5480050"/>
          <p14:tracePt t="130489" x="9740900" y="5499100"/>
          <p14:tracePt t="130505" x="9740900" y="5524500"/>
          <p14:tracePt t="130522" x="9740900" y="5549900"/>
          <p14:tracePt t="130539" x="9740900" y="5575300"/>
          <p14:tracePt t="130556" x="9734550" y="5594350"/>
          <p14:tracePt t="130572" x="9728200" y="5613400"/>
          <p14:tracePt t="130589" x="9728200" y="5632450"/>
          <p14:tracePt t="130606" x="9721850" y="5651500"/>
          <p14:tracePt t="130621" x="9715500" y="5676900"/>
          <p14:tracePt t="130639" x="9715500" y="5708650"/>
          <p14:tracePt t="130656" x="9715500" y="5740400"/>
          <p14:tracePt t="130672" x="9715500" y="5765800"/>
          <p14:tracePt t="130689" x="9715500" y="5803900"/>
          <p14:tracePt t="130705" x="9721850" y="5829300"/>
          <p14:tracePt t="130722" x="9721850" y="5854700"/>
          <p14:tracePt t="130739" x="9728200" y="5880100"/>
          <p14:tracePt t="130755" x="9728200" y="5899150"/>
          <p14:tracePt t="130773" x="9734550" y="5924550"/>
          <p14:tracePt t="130789" x="9734550" y="5949950"/>
          <p14:tracePt t="130806" x="9734550" y="5981700"/>
          <p14:tracePt t="130823" x="9734550" y="6007100"/>
          <p14:tracePt t="130839" x="9734550" y="6019800"/>
          <p14:tracePt t="130855" x="9734550" y="6032500"/>
          <p14:tracePt t="130873" x="9734550" y="6038850"/>
          <p14:tracePt t="130889" x="9734550" y="6045200"/>
          <p14:tracePt t="130904" x="9734550" y="6057900"/>
          <p14:tracePt t="130922" x="9734550" y="6070600"/>
          <p14:tracePt t="130939" x="9734550" y="6089650"/>
          <p14:tracePt t="130954" x="9734550" y="6102350"/>
          <p14:tracePt t="130972" x="9715500" y="6121400"/>
          <p14:tracePt t="130989" x="9696450" y="6134100"/>
          <p14:tracePt t="131006" x="9664700" y="6153150"/>
          <p14:tracePt t="131022" x="9639300" y="6165850"/>
          <p14:tracePt t="131039" x="9607550" y="6178550"/>
          <p14:tracePt t="131055" x="9556750" y="6191250"/>
          <p14:tracePt t="131072" x="9493250" y="6203950"/>
          <p14:tracePt t="131088" x="9429750" y="6216650"/>
          <p14:tracePt t="131105" x="9372600" y="6229350"/>
          <p14:tracePt t="131122" x="9347200" y="6229350"/>
          <p14:tracePt t="131138" x="9328150" y="6229350"/>
          <p14:tracePt t="131155" x="9302750" y="6229350"/>
          <p14:tracePt t="131173" x="9271000" y="6223000"/>
          <p14:tracePt t="131188" x="9251950" y="6216650"/>
          <p14:tracePt t="131205" x="9201150" y="6191250"/>
          <p14:tracePt t="131221" x="9163050" y="6159500"/>
          <p14:tracePt t="131239" x="9131300" y="6115050"/>
          <p14:tracePt t="131255" x="9099550" y="6057900"/>
          <p14:tracePt t="131272" x="9086850" y="6000750"/>
          <p14:tracePt t="131288" x="9080500" y="5937250"/>
          <p14:tracePt t="131306" x="9080500" y="5848350"/>
          <p14:tracePt t="131322" x="9080500" y="5784850"/>
          <p14:tracePt t="131338" x="9093200" y="5708650"/>
          <p14:tracePt t="131356" x="9118600" y="5607050"/>
          <p14:tracePt t="131372" x="9150350" y="5499100"/>
          <p14:tracePt t="131388" x="9194800" y="5391150"/>
          <p14:tracePt t="131406" x="9245600" y="5295900"/>
          <p14:tracePt t="131422" x="9283700" y="5213350"/>
          <p14:tracePt t="131438" x="9321800" y="5156200"/>
          <p14:tracePt t="131455" x="9366250" y="5105400"/>
          <p14:tracePt t="131473" x="9417050" y="5048250"/>
          <p14:tracePt t="131489" x="9480550" y="5003800"/>
          <p14:tracePt t="131505" x="9531350" y="4959350"/>
          <p14:tracePt t="131521" x="9569450" y="4940300"/>
          <p14:tracePt t="131539" x="9607550" y="4921250"/>
          <p14:tracePt t="131555" x="9626600" y="4908550"/>
          <p14:tracePt t="131571" x="9652000" y="4902200"/>
          <p14:tracePt t="131588" x="9677400" y="4889500"/>
          <p14:tracePt t="131605" x="9702800" y="4876800"/>
          <p14:tracePt t="131623" x="9734550" y="4864100"/>
          <p14:tracePt t="131639" x="9759950" y="4851400"/>
          <p14:tracePt t="131656" x="9791700" y="4838700"/>
          <p14:tracePt t="131671" x="9817100" y="4819650"/>
          <p14:tracePt t="131689" x="9848850" y="4800600"/>
          <p14:tracePt t="131706" x="9880600" y="4787900"/>
          <p14:tracePt t="131722" x="9906000" y="4781550"/>
          <p14:tracePt t="131739" x="9931400" y="4775200"/>
          <p14:tracePt t="131755" x="9963150" y="4768850"/>
          <p14:tracePt t="131772" x="9988550" y="4762500"/>
          <p14:tracePt t="131788" x="10033000" y="4756150"/>
          <p14:tracePt t="131806" x="10071100" y="4749800"/>
          <p14:tracePt t="131823" x="10102850" y="4743450"/>
          <p14:tracePt t="131839" x="10134600" y="4743450"/>
          <p14:tracePt t="131855" x="10166350" y="4743450"/>
          <p14:tracePt t="131872" x="10198100" y="4743450"/>
          <p14:tracePt t="131889" x="10236200" y="4743450"/>
          <p14:tracePt t="131905" x="10267950" y="4743450"/>
          <p14:tracePt t="131921" x="10293350" y="4743450"/>
          <p14:tracePt t="131939" x="10318750" y="4743450"/>
          <p14:tracePt t="131956" x="10344150" y="4749800"/>
          <p14:tracePt t="131972" x="10375900" y="4749800"/>
          <p14:tracePt t="131990" x="10420350" y="4762500"/>
          <p14:tracePt t="132006" x="10464800" y="4768850"/>
          <p14:tracePt t="132022" x="10496550" y="4781550"/>
          <p14:tracePt t="132039" x="10515600" y="4787900"/>
          <p14:tracePt t="132055" x="10528300" y="4794250"/>
          <p14:tracePt t="132072" x="10541000" y="4800600"/>
          <p14:tracePt t="132089" x="10560050" y="4806950"/>
          <p14:tracePt t="132105" x="10572750" y="4819650"/>
          <p14:tracePt t="132124" x="10598150" y="4838700"/>
          <p14:tracePt t="132124" x="10604500" y="4838700"/>
          <p14:tracePt t="132139" x="10617200" y="4851400"/>
          <p14:tracePt t="132155" x="10629900" y="4870450"/>
          <p14:tracePt t="132173" x="10648950" y="4889500"/>
          <p14:tracePt t="132189" x="10661650" y="4908550"/>
          <p14:tracePt t="132204" x="10674350" y="4927600"/>
          <p14:tracePt t="132222" x="10687050" y="4946650"/>
          <p14:tracePt t="132239" x="10699750" y="4959350"/>
          <p14:tracePt t="132256" x="10706100" y="4972050"/>
          <p14:tracePt t="132273" x="10718800" y="4991100"/>
          <p14:tracePt t="132290" x="10725150" y="5016500"/>
          <p14:tracePt t="132307" x="10731500" y="5041900"/>
          <p14:tracePt t="132323" x="10737850" y="5067300"/>
          <p14:tracePt t="132339" x="10744200" y="5092700"/>
          <p14:tracePt t="132355" x="10750550" y="5118100"/>
          <p14:tracePt t="132374" x="10750550" y="5143500"/>
          <p14:tracePt t="132390" x="10750550" y="5168900"/>
          <p14:tracePt t="132405" x="10750550" y="5187950"/>
          <p14:tracePt t="132423" x="10750550" y="5213350"/>
          <p14:tracePt t="132439" x="10750550" y="5238750"/>
          <p14:tracePt t="132455" x="10750550" y="5264150"/>
          <p14:tracePt t="132473" x="10750550" y="5289550"/>
          <p14:tracePt t="132489" x="10750550" y="5302250"/>
          <p14:tracePt t="132505" x="10744200" y="5321300"/>
          <p14:tracePt t="132522" x="10744200" y="5334000"/>
          <p14:tracePt t="132538" x="10737850" y="5346700"/>
          <p14:tracePt t="132556" x="10731500" y="5353050"/>
          <p14:tracePt t="132573" x="10725150" y="5365750"/>
          <p14:tracePt t="132589" x="10706100" y="5378450"/>
          <p14:tracePt t="132606" x="10693400" y="5397500"/>
          <p14:tracePt t="132623" x="10668000" y="5416550"/>
          <p14:tracePt t="132638" x="10655300" y="5429250"/>
          <p14:tracePt t="132656" x="10629900" y="5435600"/>
          <p14:tracePt t="132673" x="10598150" y="5448300"/>
          <p14:tracePt t="132689" x="10553700" y="5454650"/>
          <p14:tracePt t="132704" x="10502900" y="5461000"/>
          <p14:tracePt t="132722" x="10471150" y="5473700"/>
          <p14:tracePt t="132739" x="10452100" y="5473700"/>
          <p14:tracePt t="132755" x="10445750" y="5473700"/>
          <p14:tracePt t="132773" x="10433050" y="5473700"/>
          <p14:tracePt t="132789" x="10407650" y="5473700"/>
          <p14:tracePt t="132805" x="10363200" y="5467350"/>
          <p14:tracePt t="132822" x="10312400" y="5454650"/>
          <p14:tracePt t="132838" x="10274300" y="5441950"/>
          <p14:tracePt t="132855" x="10242550" y="5429250"/>
          <p14:tracePt t="132872" x="10217150" y="5416550"/>
          <p14:tracePt t="132889" x="10179050" y="5391150"/>
          <p14:tracePt t="132905" x="10147300" y="5372100"/>
          <p14:tracePt t="132923" x="10090150" y="5334000"/>
          <p14:tracePt t="132939" x="10052050" y="5302250"/>
          <p14:tracePt t="132956" x="10020300" y="5276850"/>
          <p14:tracePt t="132973" x="10001250" y="5251450"/>
          <p14:tracePt t="132989" x="9988550" y="5226050"/>
          <p14:tracePt t="133005" x="9975850" y="5187950"/>
          <p14:tracePt t="133021" x="9969500" y="5149850"/>
          <p14:tracePt t="133039" x="9969500" y="5086350"/>
          <p14:tracePt t="133055" x="9969500" y="5029200"/>
          <p14:tracePt t="133072" x="9982200" y="4978400"/>
          <p14:tracePt t="133089" x="9994900" y="4927600"/>
          <p14:tracePt t="133105" x="10007600" y="4883150"/>
          <p14:tracePt t="133121" x="10020300" y="4845050"/>
          <p14:tracePt t="133138" x="10045700" y="4800600"/>
          <p14:tracePt t="133156" x="10071100" y="4762500"/>
          <p14:tracePt t="133173" x="10096500" y="4737100"/>
          <p14:tracePt t="133188" x="10121900" y="4718050"/>
          <p14:tracePt t="133205" x="10153650" y="4699000"/>
          <p14:tracePt t="133223" x="10185400" y="4686300"/>
          <p14:tracePt t="133239" x="10210800" y="4679950"/>
          <p14:tracePt t="133255" x="10236200" y="4679950"/>
          <p14:tracePt t="133273" x="10274300" y="4679950"/>
          <p14:tracePt t="133288" x="10312400" y="4679950"/>
          <p14:tracePt t="133306" x="10369550" y="4679950"/>
          <p14:tracePt t="133322" x="10407650" y="4679950"/>
          <p14:tracePt t="133339" x="10439400" y="4686300"/>
          <p14:tracePt t="133355" x="10464800" y="4692650"/>
          <p14:tracePt t="133372" x="10496550" y="4699000"/>
          <p14:tracePt t="133389" x="10528300" y="4705350"/>
          <p14:tracePt t="133405" x="10553700" y="4711700"/>
          <p14:tracePt t="133424" x="10585450" y="4730750"/>
          <p14:tracePt t="133425" x="10591800" y="4737100"/>
          <p14:tracePt t="133439" x="10617200" y="4749800"/>
          <p14:tracePt t="133455" x="10642600" y="4775200"/>
          <p14:tracePt t="133472" x="10668000" y="4794250"/>
          <p14:tracePt t="133489" x="10687050" y="4813300"/>
          <p14:tracePt t="133506" x="10706100" y="4838700"/>
          <p14:tracePt t="133522" x="10718800" y="4857750"/>
          <p14:tracePt t="133538" x="10744200" y="4889500"/>
          <p14:tracePt t="133554" x="10756900" y="4914900"/>
          <p14:tracePt t="133571" x="10769600" y="4940300"/>
          <p14:tracePt t="133588" x="10782300" y="4965700"/>
          <p14:tracePt t="133604" x="10788650" y="4984750"/>
          <p14:tracePt t="133622" x="10795000" y="5003800"/>
          <p14:tracePt t="133638" x="10795000" y="5029200"/>
          <p14:tracePt t="133656" x="10801350" y="5060950"/>
          <p14:tracePt t="133672" x="10801350" y="5092700"/>
          <p14:tracePt t="133689" x="10801350" y="5124450"/>
          <p14:tracePt t="133705" x="10801350" y="5156200"/>
          <p14:tracePt t="133722" x="10801350" y="5181600"/>
          <p14:tracePt t="133738" x="10788650" y="5207000"/>
          <p14:tracePt t="133756" x="10775950" y="5232400"/>
          <p14:tracePt t="133773" x="10756900" y="5257800"/>
          <p14:tracePt t="133788" x="10737850" y="5276850"/>
          <p14:tracePt t="133806" x="10706100" y="5302250"/>
          <p14:tracePt t="133822" x="10674350" y="5321300"/>
          <p14:tracePt t="133839" x="10648950" y="5340350"/>
          <p14:tracePt t="133854" x="10629900" y="5359400"/>
          <p14:tracePt t="133871" x="10610850" y="5378450"/>
          <p14:tracePt t="133888" x="10579100" y="5391150"/>
          <p14:tracePt t="133905" x="10534650" y="5416550"/>
          <p14:tracePt t="133921" x="10483850" y="5435600"/>
          <p14:tracePt t="133938" x="10439400" y="5454650"/>
          <p14:tracePt t="133956" x="10414000" y="5467350"/>
          <p14:tracePt t="133972" x="10394950" y="5473700"/>
          <p14:tracePt t="133989" x="10375900" y="5473700"/>
          <p14:tracePt t="134006" x="10331450" y="5473700"/>
          <p14:tracePt t="134022" x="10261600" y="5473700"/>
          <p14:tracePt t="134038" x="10172700" y="5467350"/>
          <p14:tracePt t="134054" x="10115550" y="5461000"/>
          <p14:tracePt t="134071" x="10071100" y="5454650"/>
          <p14:tracePt t="134088" x="10052050" y="5448300"/>
          <p14:tracePt t="134105" x="10033000" y="5435600"/>
          <p14:tracePt t="134122" x="10007600" y="5422900"/>
          <p14:tracePt t="134139" x="9975850" y="5403850"/>
          <p14:tracePt t="134156" x="9950450" y="5384800"/>
          <p14:tracePt t="134172" x="9931400" y="5365750"/>
          <p14:tracePt t="134188" x="9918700" y="5353050"/>
          <p14:tracePt t="134205" x="9906000" y="5334000"/>
          <p14:tracePt t="134223" x="9899650" y="5314950"/>
          <p14:tracePt t="134239" x="9893300" y="5295900"/>
          <p14:tracePt t="134256" x="9886950" y="5270500"/>
          <p14:tracePt t="134273" x="9880600" y="5245100"/>
          <p14:tracePt t="134289" x="9874250" y="5226050"/>
          <p14:tracePt t="134306" x="9874250" y="5194300"/>
          <p14:tracePt t="134323" x="9874250" y="5162550"/>
          <p14:tracePt t="134339" x="9874250" y="5137150"/>
          <p14:tracePt t="134355" x="9874250" y="5099050"/>
          <p14:tracePt t="134372" x="9874250" y="5054600"/>
          <p14:tracePt t="134388" x="9886950" y="5016500"/>
          <p14:tracePt t="134405" x="9893300" y="4991100"/>
          <p14:tracePt t="134421" x="9899650" y="4965700"/>
          <p14:tracePt t="134438" x="9912350" y="4940300"/>
          <p14:tracePt t="134455" x="9931400" y="4895850"/>
          <p14:tracePt t="134473" x="9956800" y="4864100"/>
          <p14:tracePt t="134489" x="9975850" y="4832350"/>
          <p14:tracePt t="134505" x="10001250" y="4813300"/>
          <p14:tracePt t="134523" x="10033000" y="4794250"/>
          <p14:tracePt t="134540" x="10064750" y="4768850"/>
          <p14:tracePt t="134556" x="10102850" y="4749800"/>
          <p14:tracePt t="134573" x="10147300" y="4737100"/>
          <p14:tracePt t="134588" x="10198100" y="4737100"/>
          <p14:tracePt t="134604" x="10261600" y="4730750"/>
          <p14:tracePt t="134622" x="10337800" y="4730750"/>
          <p14:tracePt t="134638" x="10394950" y="4724400"/>
          <p14:tracePt t="134656" x="10426700" y="4724400"/>
          <p14:tracePt t="134672" x="10452100" y="4724400"/>
          <p14:tracePt t="134690" x="10483850" y="4724400"/>
          <p14:tracePt t="134706" x="10509250" y="4724400"/>
          <p14:tracePt t="134722" x="10553700" y="4743450"/>
          <p14:tracePt t="134739" x="10598150" y="4762500"/>
          <p14:tracePt t="134742" x="10604500" y="4762500"/>
          <p14:tracePt t="134755" x="10623550" y="4781550"/>
          <p14:tracePt t="134772" x="10648950" y="4806950"/>
          <p14:tracePt t="134788" x="10668000" y="4826000"/>
          <p14:tracePt t="134807" x="10687050" y="4851400"/>
          <p14:tracePt t="134822" x="10699750" y="4870450"/>
          <p14:tracePt t="134838" x="10706100" y="4895850"/>
          <p14:tracePt t="134856" x="10718800" y="4921250"/>
          <p14:tracePt t="134873" x="10725150" y="4959350"/>
          <p14:tracePt t="134889" x="10731500" y="4991100"/>
          <p14:tracePt t="134905" x="10731500" y="5029200"/>
          <p14:tracePt t="134924" x="10737850" y="5080000"/>
          <p14:tracePt t="134937" x="10737850" y="5111750"/>
          <p14:tracePt t="134955" x="10737850" y="5143500"/>
          <p14:tracePt t="134971" x="10737850" y="5162550"/>
          <p14:tracePt t="134988" x="10737850" y="5187950"/>
          <p14:tracePt t="135004" x="10737850" y="5213350"/>
          <p14:tracePt t="135021" x="10731500" y="5238750"/>
          <p14:tracePt t="135038" x="10718800" y="5257800"/>
          <p14:tracePt t="135054" x="10699750" y="5283200"/>
          <p14:tracePt t="135071" x="10674350" y="5308600"/>
          <p14:tracePt t="135088" x="10636250" y="5334000"/>
          <p14:tracePt t="135105" x="10598150" y="5365750"/>
          <p14:tracePt t="135122" x="10547350" y="5391150"/>
          <p14:tracePt t="135138" x="10502900" y="5416550"/>
          <p14:tracePt t="135154" x="10458450" y="5441950"/>
          <p14:tracePt t="135171" x="10433050" y="5448300"/>
          <p14:tracePt t="135188" x="10414000" y="5454650"/>
          <p14:tracePt t="135205" x="10382250" y="5461000"/>
          <p14:tracePt t="135222" x="10356850" y="5461000"/>
          <p14:tracePt t="135240" x="10318750" y="5461000"/>
          <p14:tracePt t="135255" x="10293350" y="5461000"/>
          <p14:tracePt t="135272" x="10280650" y="5461000"/>
          <p14:tracePt t="135289" x="10267950" y="5461000"/>
          <p14:tracePt t="135306" x="10248900" y="5461000"/>
          <p14:tracePt t="135323" x="10229850" y="5454650"/>
          <p14:tracePt t="135338" x="10210800" y="5448300"/>
          <p14:tracePt t="135355" x="10179050" y="5441950"/>
          <p14:tracePt t="135373" x="10147300" y="5435600"/>
          <p14:tracePt t="135389" x="10121900" y="5429250"/>
          <p14:tracePt t="135406" x="10096500" y="5416550"/>
          <p14:tracePt t="135422" x="10077450" y="5410200"/>
          <p14:tracePt t="135439" x="10064750" y="5403850"/>
          <p14:tracePt t="135455" x="10058400" y="5403850"/>
          <p14:tracePt t="135473" x="10045700" y="5397500"/>
          <p14:tracePt t="135489" x="10020300" y="5397500"/>
          <p14:tracePt t="135505" x="9994900" y="5384800"/>
          <p14:tracePt t="135522" x="9969500" y="5365750"/>
          <p14:tracePt t="135539" x="9956800" y="5353050"/>
          <p14:tracePt t="135555" x="9937750" y="5334000"/>
          <p14:tracePt t="135573" x="9925050" y="5302250"/>
          <p14:tracePt t="135588" x="9912350" y="5283200"/>
          <p14:tracePt t="135605" x="9906000" y="5245100"/>
          <p14:tracePt t="135622" x="9899650" y="5207000"/>
          <p14:tracePt t="135639" x="9899650" y="5156200"/>
          <p14:tracePt t="135655" x="9899650" y="5092700"/>
          <p14:tracePt t="135672" x="9899650" y="5035550"/>
          <p14:tracePt t="135689" x="9906000" y="4959350"/>
          <p14:tracePt t="135705" x="9918700" y="4914900"/>
          <p14:tracePt t="135722" x="9931400" y="4883150"/>
          <p14:tracePt t="135739" x="9950450" y="4857750"/>
          <p14:tracePt t="135742" x="9956800" y="4851400"/>
          <p14:tracePt t="135755" x="9975850" y="4838700"/>
          <p14:tracePt t="135773" x="10020300" y="4813300"/>
          <p14:tracePt t="135789" x="10052050" y="4800600"/>
          <p14:tracePt t="135806" x="10102850" y="4794250"/>
          <p14:tracePt t="135821" x="10160000" y="4787900"/>
          <p14:tracePt t="135838" x="10217150" y="4787900"/>
          <p14:tracePt t="135857" x="10274300" y="4781550"/>
          <p14:tracePt t="135871" x="10306050" y="4768850"/>
          <p14:tracePt t="135889" x="10325100" y="4762500"/>
          <p14:tracePt t="135904" x="10331450" y="4762500"/>
          <p14:tracePt t="135923" x="10350500" y="4762500"/>
          <p14:tracePt t="135938" x="10363200" y="4768850"/>
          <p14:tracePt t="135955" x="10401300" y="4781550"/>
          <p14:tracePt t="135972" x="10420350" y="4787900"/>
          <p14:tracePt t="135990" x="10426700" y="4794250"/>
          <p14:tracePt t="137090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6951F3-2DA0-7AAF-8864-10F94F8C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Summary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90381C-AFF2-60BA-86F9-DE3361779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Diffusion model</a:t>
            </a:r>
          </a:p>
          <a:p>
            <a:pPr lvl="1"/>
            <a:r>
              <a:rPr lang="en-US" altLang="zh-TW" dirty="0"/>
              <a:t>Iteratively denoise</a:t>
            </a:r>
          </a:p>
          <a:p>
            <a:r>
              <a:rPr lang="en-US" altLang="zh-TW" dirty="0"/>
              <a:t>Personalization</a:t>
            </a:r>
          </a:p>
          <a:p>
            <a:pPr lvl="1"/>
            <a:r>
              <a:rPr lang="en-US" altLang="zh-TW" dirty="0"/>
              <a:t>Make diffusion model know what you want</a:t>
            </a:r>
          </a:p>
          <a:p>
            <a:r>
              <a:rPr lang="en-US" altLang="zh-TW" dirty="0"/>
              <a:t>Object and concept personalization</a:t>
            </a:r>
          </a:p>
          <a:p>
            <a:r>
              <a:rPr lang="en-US" altLang="zh-TW" dirty="0"/>
              <a:t>Future work</a:t>
            </a:r>
          </a:p>
          <a:p>
            <a:pPr lvl="1"/>
            <a:r>
              <a:rPr lang="en-US" altLang="zh-TW" dirty="0"/>
              <a:t>Integral object and concept token</a:t>
            </a:r>
          </a:p>
          <a:p>
            <a:pPr lvl="1"/>
            <a:r>
              <a:rPr lang="en-US" altLang="zh-TW" dirty="0"/>
              <a:t>Integral image editing</a:t>
            </a:r>
            <a:endParaRPr lang="zh-TW" altLang="en-US" dirty="0"/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9090A856-2BB7-8F34-E73A-DB7A913EF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7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2"/>
    </mc:Choice>
    <mc:Fallback xmlns="">
      <p:transition spd="slow" advTm="99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64F2D4-C5D9-B0C5-9FF2-BF44FF039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Reference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64FC2B-74E7-DC8A-4C66-96CA9CA87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4"/>
              </a:rPr>
              <a:t>Textual Inversion</a:t>
            </a:r>
            <a:endParaRPr lang="en-US" altLang="zh-TW" dirty="0"/>
          </a:p>
          <a:p>
            <a:r>
              <a:rPr lang="en-US" altLang="zh-TW" dirty="0" err="1">
                <a:hlinkClick r:id="rId5"/>
              </a:rPr>
              <a:t>DreamBooth</a:t>
            </a:r>
            <a:endParaRPr lang="en-US" altLang="zh-TW" dirty="0"/>
          </a:p>
          <a:p>
            <a:r>
              <a:rPr lang="en-US" altLang="zh-TW" dirty="0">
                <a:hlinkClick r:id="rId6"/>
              </a:rPr>
              <a:t>LEGO</a:t>
            </a:r>
            <a:endParaRPr lang="zh-TW" altLang="en-US" dirty="0"/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7F208246-E517-3D68-8905-5AE4BFF20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1"/>
    </mc:Choice>
    <mc:Fallback xmlns="">
      <p:transition spd="slow" advTm="6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FFF21E-0333-D90F-AF2D-075B5C9A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E1498C9-A47F-704D-4136-4E00F9413430}"/>
              </a:ext>
            </a:extLst>
          </p:cNvPr>
          <p:cNvGrpSpPr/>
          <p:nvPr/>
        </p:nvGrpSpPr>
        <p:grpSpPr>
          <a:xfrm>
            <a:off x="428060" y="3152427"/>
            <a:ext cx="2467789" cy="2307755"/>
            <a:chOff x="525714" y="2095985"/>
            <a:chExt cx="2467789" cy="2307755"/>
          </a:xfrm>
        </p:grpSpPr>
        <p:pic>
          <p:nvPicPr>
            <p:cNvPr id="103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9CED360C-647D-049F-DAA2-704F1D2F5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4" y="3557032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想法泡泡: 雲朵 22">
              <a:extLst>
                <a:ext uri="{FF2B5EF4-FFF2-40B4-BE49-F238E27FC236}">
                  <a16:creationId xmlns:a16="http://schemas.microsoft.com/office/drawing/2014/main" id="{65292DCB-41A6-E02D-A4F9-DB148CFB2F55}"/>
                </a:ext>
              </a:extLst>
            </p:cNvPr>
            <p:cNvSpPr/>
            <p:nvPr/>
          </p:nvSpPr>
          <p:spPr>
            <a:xfrm>
              <a:off x="901876" y="2095985"/>
              <a:ext cx="2091627" cy="1325562"/>
            </a:xfrm>
            <a:prstGeom prst="cloud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920C0F7-F9E8-905B-AFBE-C4BDE6CD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8533" y="2374369"/>
              <a:ext cx="858312" cy="774682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34F07D9-6BB6-4339-DA91-F4062D3D2C66}"/>
              </a:ext>
            </a:extLst>
          </p:cNvPr>
          <p:cNvGrpSpPr/>
          <p:nvPr/>
        </p:nvGrpSpPr>
        <p:grpSpPr>
          <a:xfrm>
            <a:off x="4426266" y="3135480"/>
            <a:ext cx="4423330" cy="2189217"/>
            <a:chOff x="4523920" y="2079038"/>
            <a:chExt cx="4423330" cy="2189217"/>
          </a:xfrm>
        </p:grpSpPr>
        <p:pic>
          <p:nvPicPr>
            <p:cNvPr id="2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1F16AC0E-53B7-B9DE-92B3-93222ACC5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920" y="3421547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語音泡泡: 橢圓形 20">
              <a:extLst>
                <a:ext uri="{FF2B5EF4-FFF2-40B4-BE49-F238E27FC236}">
                  <a16:creationId xmlns:a16="http://schemas.microsoft.com/office/drawing/2014/main" id="{A158F33D-79C1-BF4B-07AE-7D951569C822}"/>
                </a:ext>
              </a:extLst>
            </p:cNvPr>
            <p:cNvSpPr/>
            <p:nvPr/>
          </p:nvSpPr>
          <p:spPr>
            <a:xfrm>
              <a:off x="4678216" y="2079038"/>
              <a:ext cx="1864626" cy="1325563"/>
            </a:xfrm>
            <a:prstGeom prst="wedgeEllipse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8E85349-813C-D967-5C38-7BD8F115EA20}"/>
                </a:ext>
              </a:extLst>
            </p:cNvPr>
            <p:cNvGrpSpPr/>
            <p:nvPr/>
          </p:nvGrpSpPr>
          <p:grpSpPr>
            <a:xfrm>
              <a:off x="4678216" y="2222770"/>
              <a:ext cx="4269034" cy="1206230"/>
              <a:chOff x="221626" y="2180033"/>
              <a:chExt cx="4269034" cy="1206230"/>
            </a:xfrm>
          </p:grpSpPr>
          <p:sp>
            <p:nvSpPr>
              <p:cNvPr id="6" name="矩形: 圓角 5">
                <a:extLst>
                  <a:ext uri="{FF2B5EF4-FFF2-40B4-BE49-F238E27FC236}">
                    <a16:creationId xmlns:a16="http://schemas.microsoft.com/office/drawing/2014/main" id="{44BBCDFB-3D2C-777E-105B-2A1C46B37214}"/>
                  </a:ext>
                </a:extLst>
              </p:cNvPr>
              <p:cNvSpPr/>
              <p:nvPr/>
            </p:nvSpPr>
            <p:spPr>
              <a:xfrm>
                <a:off x="2849928" y="2180033"/>
                <a:ext cx="1640732" cy="120623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Diffusion Model</a:t>
                </a:r>
                <a:endParaRPr lang="zh-TW" altLang="en-US" dirty="0"/>
              </a:p>
            </p:txBody>
          </p:sp>
          <p:cxnSp>
            <p:nvCxnSpPr>
              <p:cNvPr id="10" name="直線單箭頭接點 9">
                <a:extLst>
                  <a:ext uri="{FF2B5EF4-FFF2-40B4-BE49-F238E27FC236}">
                    <a16:creationId xmlns:a16="http://schemas.microsoft.com/office/drawing/2014/main" id="{92EA1BA6-ACF5-5008-9841-4975F31322C8}"/>
                  </a:ext>
                </a:extLst>
              </p:cNvPr>
              <p:cNvCxnSpPr>
                <a:stCxn id="8" idx="3"/>
                <a:endCxn id="6" idx="1"/>
              </p:cNvCxnSpPr>
              <p:nvPr/>
            </p:nvCxnSpPr>
            <p:spPr>
              <a:xfrm flipV="1">
                <a:off x="2086252" y="2783148"/>
                <a:ext cx="76367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ED2FA356-C218-A198-E0AE-08E354B895BD}"/>
                  </a:ext>
                </a:extLst>
              </p:cNvPr>
              <p:cNvSpPr txBox="1"/>
              <p:nvPr/>
            </p:nvSpPr>
            <p:spPr>
              <a:xfrm>
                <a:off x="221626" y="2459983"/>
                <a:ext cx="18646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我家的可愛小狗在水裡游泳</a:t>
                </a:r>
              </a:p>
            </p:txBody>
          </p:sp>
        </p:grpSp>
      </p:grpSp>
      <p:pic>
        <p:nvPicPr>
          <p:cNvPr id="7" name="音訊 6">
            <a:hlinkClick r:id="" action="ppaction://media"/>
            <a:extLst>
              <a:ext uri="{FF2B5EF4-FFF2-40B4-BE49-F238E27FC236}">
                <a16:creationId xmlns:a16="http://schemas.microsoft.com/office/drawing/2014/main" id="{7BD0DC76-22D5-029F-DB16-74F44AF71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6"/>
    </mc:Choice>
    <mc:Fallback xmlns="">
      <p:transition spd="slow" advTm="10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FFF21E-0333-D90F-AF2D-075B5C9A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E1498C9-A47F-704D-4136-4E00F9413430}"/>
              </a:ext>
            </a:extLst>
          </p:cNvPr>
          <p:cNvGrpSpPr/>
          <p:nvPr/>
        </p:nvGrpSpPr>
        <p:grpSpPr>
          <a:xfrm>
            <a:off x="428060" y="3152427"/>
            <a:ext cx="2467789" cy="2307755"/>
            <a:chOff x="525714" y="2095985"/>
            <a:chExt cx="2467789" cy="2307755"/>
          </a:xfrm>
        </p:grpSpPr>
        <p:pic>
          <p:nvPicPr>
            <p:cNvPr id="103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9CED360C-647D-049F-DAA2-704F1D2F5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4" y="3557032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想法泡泡: 雲朵 22">
              <a:extLst>
                <a:ext uri="{FF2B5EF4-FFF2-40B4-BE49-F238E27FC236}">
                  <a16:creationId xmlns:a16="http://schemas.microsoft.com/office/drawing/2014/main" id="{65292DCB-41A6-E02D-A4F9-DB148CFB2F55}"/>
                </a:ext>
              </a:extLst>
            </p:cNvPr>
            <p:cNvSpPr/>
            <p:nvPr/>
          </p:nvSpPr>
          <p:spPr>
            <a:xfrm>
              <a:off x="901876" y="2095985"/>
              <a:ext cx="2091627" cy="1325562"/>
            </a:xfrm>
            <a:prstGeom prst="cloud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920C0F7-F9E8-905B-AFBE-C4BDE6CD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8533" y="2374369"/>
              <a:ext cx="858312" cy="774682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34F07D9-6BB6-4339-DA91-F4062D3D2C66}"/>
              </a:ext>
            </a:extLst>
          </p:cNvPr>
          <p:cNvGrpSpPr/>
          <p:nvPr/>
        </p:nvGrpSpPr>
        <p:grpSpPr>
          <a:xfrm>
            <a:off x="4426266" y="1676478"/>
            <a:ext cx="5388934" cy="3648219"/>
            <a:chOff x="4523920" y="620036"/>
            <a:chExt cx="5388934" cy="3648219"/>
          </a:xfrm>
        </p:grpSpPr>
        <p:pic>
          <p:nvPicPr>
            <p:cNvPr id="2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1F16AC0E-53B7-B9DE-92B3-93222ACC5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920" y="3421547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語音泡泡: 橢圓形 20">
              <a:extLst>
                <a:ext uri="{FF2B5EF4-FFF2-40B4-BE49-F238E27FC236}">
                  <a16:creationId xmlns:a16="http://schemas.microsoft.com/office/drawing/2014/main" id="{A158F33D-79C1-BF4B-07AE-7D951569C822}"/>
                </a:ext>
              </a:extLst>
            </p:cNvPr>
            <p:cNvSpPr/>
            <p:nvPr/>
          </p:nvSpPr>
          <p:spPr>
            <a:xfrm>
              <a:off x="4678216" y="2079038"/>
              <a:ext cx="1864626" cy="1325563"/>
            </a:xfrm>
            <a:prstGeom prst="wedgeEllipse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8E85349-813C-D967-5C38-7BD8F115EA20}"/>
                </a:ext>
              </a:extLst>
            </p:cNvPr>
            <p:cNvGrpSpPr/>
            <p:nvPr/>
          </p:nvGrpSpPr>
          <p:grpSpPr>
            <a:xfrm>
              <a:off x="4678216" y="2222770"/>
              <a:ext cx="4269034" cy="1206230"/>
              <a:chOff x="221626" y="2180033"/>
              <a:chExt cx="4269034" cy="1206230"/>
            </a:xfrm>
          </p:grpSpPr>
          <p:sp>
            <p:nvSpPr>
              <p:cNvPr id="6" name="矩形: 圓角 5">
                <a:extLst>
                  <a:ext uri="{FF2B5EF4-FFF2-40B4-BE49-F238E27FC236}">
                    <a16:creationId xmlns:a16="http://schemas.microsoft.com/office/drawing/2014/main" id="{44BBCDFB-3D2C-777E-105B-2A1C46B37214}"/>
                  </a:ext>
                </a:extLst>
              </p:cNvPr>
              <p:cNvSpPr/>
              <p:nvPr/>
            </p:nvSpPr>
            <p:spPr>
              <a:xfrm>
                <a:off x="2849928" y="2180033"/>
                <a:ext cx="1640732" cy="120623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Diffusion Model</a:t>
                </a:r>
                <a:endParaRPr lang="zh-TW" altLang="en-US" dirty="0"/>
              </a:p>
            </p:txBody>
          </p:sp>
          <p:cxnSp>
            <p:nvCxnSpPr>
              <p:cNvPr id="10" name="直線單箭頭接點 9">
                <a:extLst>
                  <a:ext uri="{FF2B5EF4-FFF2-40B4-BE49-F238E27FC236}">
                    <a16:creationId xmlns:a16="http://schemas.microsoft.com/office/drawing/2014/main" id="{92EA1BA6-ACF5-5008-9841-4975F31322C8}"/>
                  </a:ext>
                </a:extLst>
              </p:cNvPr>
              <p:cNvCxnSpPr>
                <a:stCxn id="8" idx="3"/>
                <a:endCxn id="6" idx="1"/>
              </p:cNvCxnSpPr>
              <p:nvPr/>
            </p:nvCxnSpPr>
            <p:spPr>
              <a:xfrm flipV="1">
                <a:off x="2086252" y="2783148"/>
                <a:ext cx="76367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ED2FA356-C218-A198-E0AE-08E354B895BD}"/>
                  </a:ext>
                </a:extLst>
              </p:cNvPr>
              <p:cNvSpPr txBox="1"/>
              <p:nvPr/>
            </p:nvSpPr>
            <p:spPr>
              <a:xfrm>
                <a:off x="221626" y="2459983"/>
                <a:ext cx="18646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我家的可愛小狗在水裡游泳</a:t>
                </a:r>
              </a:p>
            </p:txBody>
          </p:sp>
        </p:grpSp>
        <p:sp>
          <p:nvSpPr>
            <p:cNvPr id="22" name="想法泡泡: 雲朵 21">
              <a:extLst>
                <a:ext uri="{FF2B5EF4-FFF2-40B4-BE49-F238E27FC236}">
                  <a16:creationId xmlns:a16="http://schemas.microsoft.com/office/drawing/2014/main" id="{5720AB1B-3AC5-7A43-03CF-BD6FDA9D24BE}"/>
                </a:ext>
              </a:extLst>
            </p:cNvPr>
            <p:cNvSpPr/>
            <p:nvPr/>
          </p:nvSpPr>
          <p:spPr>
            <a:xfrm>
              <a:off x="7821227" y="620036"/>
              <a:ext cx="2091627" cy="1325562"/>
            </a:xfrm>
            <a:prstGeom prst="cloud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你家小狗是誰？？</a:t>
              </a:r>
              <a:endPara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隨便生</a:t>
              </a: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3F1EBE30-C91D-9CEB-6F57-1ED3C3320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"/>
    </mc:Choice>
    <mc:Fallback xmlns="">
      <p:transition spd="slow" advTm="3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FFF21E-0333-D90F-AF2D-075B5C9A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E1498C9-A47F-704D-4136-4E00F9413430}"/>
              </a:ext>
            </a:extLst>
          </p:cNvPr>
          <p:cNvGrpSpPr/>
          <p:nvPr/>
        </p:nvGrpSpPr>
        <p:grpSpPr>
          <a:xfrm>
            <a:off x="428060" y="3152427"/>
            <a:ext cx="2467789" cy="2307755"/>
            <a:chOff x="525714" y="2095985"/>
            <a:chExt cx="2467789" cy="2307755"/>
          </a:xfrm>
        </p:grpSpPr>
        <p:pic>
          <p:nvPicPr>
            <p:cNvPr id="103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9CED360C-647D-049F-DAA2-704F1D2F5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4" y="3557032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想法泡泡: 雲朵 22">
              <a:extLst>
                <a:ext uri="{FF2B5EF4-FFF2-40B4-BE49-F238E27FC236}">
                  <a16:creationId xmlns:a16="http://schemas.microsoft.com/office/drawing/2014/main" id="{65292DCB-41A6-E02D-A4F9-DB148CFB2F55}"/>
                </a:ext>
              </a:extLst>
            </p:cNvPr>
            <p:cNvSpPr/>
            <p:nvPr/>
          </p:nvSpPr>
          <p:spPr>
            <a:xfrm>
              <a:off x="901876" y="2095985"/>
              <a:ext cx="2091627" cy="1325562"/>
            </a:xfrm>
            <a:prstGeom prst="cloud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920C0F7-F9E8-905B-AFBE-C4BDE6CD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18533" y="2374369"/>
              <a:ext cx="858312" cy="774682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4582BF31-85EE-6169-5420-AACEEF278386}"/>
              </a:ext>
            </a:extLst>
          </p:cNvPr>
          <p:cNvGrpSpPr/>
          <p:nvPr/>
        </p:nvGrpSpPr>
        <p:grpSpPr>
          <a:xfrm>
            <a:off x="4426266" y="1676478"/>
            <a:ext cx="6937250" cy="3648219"/>
            <a:chOff x="4426266" y="1676478"/>
            <a:chExt cx="6937250" cy="3648219"/>
          </a:xfrm>
        </p:grpSpPr>
        <p:pic>
          <p:nvPicPr>
            <p:cNvPr id="2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1F16AC0E-53B7-B9DE-92B3-93222ACC5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6266" y="4477989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語音泡泡: 橢圓形 20">
              <a:extLst>
                <a:ext uri="{FF2B5EF4-FFF2-40B4-BE49-F238E27FC236}">
                  <a16:creationId xmlns:a16="http://schemas.microsoft.com/office/drawing/2014/main" id="{A158F33D-79C1-BF4B-07AE-7D951569C822}"/>
                </a:ext>
              </a:extLst>
            </p:cNvPr>
            <p:cNvSpPr/>
            <p:nvPr/>
          </p:nvSpPr>
          <p:spPr>
            <a:xfrm>
              <a:off x="4580562" y="3135480"/>
              <a:ext cx="1864626" cy="1325563"/>
            </a:xfrm>
            <a:prstGeom prst="wedgeEllipse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8E85349-813C-D967-5C38-7BD8F115EA20}"/>
                </a:ext>
              </a:extLst>
            </p:cNvPr>
            <p:cNvGrpSpPr/>
            <p:nvPr/>
          </p:nvGrpSpPr>
          <p:grpSpPr>
            <a:xfrm>
              <a:off x="4580562" y="3279212"/>
              <a:ext cx="5375745" cy="1206230"/>
              <a:chOff x="221626" y="2180033"/>
              <a:chExt cx="5375745" cy="1206230"/>
            </a:xfrm>
          </p:grpSpPr>
          <p:sp>
            <p:nvSpPr>
              <p:cNvPr id="6" name="矩形: 圓角 5">
                <a:extLst>
                  <a:ext uri="{FF2B5EF4-FFF2-40B4-BE49-F238E27FC236}">
                    <a16:creationId xmlns:a16="http://schemas.microsoft.com/office/drawing/2014/main" id="{44BBCDFB-3D2C-777E-105B-2A1C46B37214}"/>
                  </a:ext>
                </a:extLst>
              </p:cNvPr>
              <p:cNvSpPr/>
              <p:nvPr/>
            </p:nvSpPr>
            <p:spPr>
              <a:xfrm>
                <a:off x="2849928" y="2180033"/>
                <a:ext cx="1640732" cy="120623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Diffusion Model</a:t>
                </a:r>
                <a:endParaRPr lang="zh-TW" altLang="en-US" dirty="0"/>
              </a:p>
            </p:txBody>
          </p:sp>
          <p:cxnSp>
            <p:nvCxnSpPr>
              <p:cNvPr id="10" name="直線單箭頭接點 9">
                <a:extLst>
                  <a:ext uri="{FF2B5EF4-FFF2-40B4-BE49-F238E27FC236}">
                    <a16:creationId xmlns:a16="http://schemas.microsoft.com/office/drawing/2014/main" id="{92EA1BA6-ACF5-5008-9841-4975F31322C8}"/>
                  </a:ext>
                </a:extLst>
              </p:cNvPr>
              <p:cNvCxnSpPr>
                <a:stCxn id="8" idx="3"/>
                <a:endCxn id="6" idx="1"/>
              </p:cNvCxnSpPr>
              <p:nvPr/>
            </p:nvCxnSpPr>
            <p:spPr>
              <a:xfrm flipV="1">
                <a:off x="2086252" y="2783148"/>
                <a:ext cx="76367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直線單箭頭接點 12">
                <a:extLst>
                  <a:ext uri="{FF2B5EF4-FFF2-40B4-BE49-F238E27FC236}">
                    <a16:creationId xmlns:a16="http://schemas.microsoft.com/office/drawing/2014/main" id="{717C1781-E016-C702-5B65-9D34B29306C2}"/>
                  </a:ext>
                </a:extLst>
              </p:cNvPr>
              <p:cNvCxnSpPr>
                <a:stCxn id="6" idx="3"/>
              </p:cNvCxnSpPr>
              <p:nvPr/>
            </p:nvCxnSpPr>
            <p:spPr>
              <a:xfrm>
                <a:off x="4490660" y="2783148"/>
                <a:ext cx="110671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ED2FA356-C218-A198-E0AE-08E354B895BD}"/>
                  </a:ext>
                </a:extLst>
              </p:cNvPr>
              <p:cNvSpPr txBox="1"/>
              <p:nvPr/>
            </p:nvSpPr>
            <p:spPr>
              <a:xfrm>
                <a:off x="221626" y="2459983"/>
                <a:ext cx="18646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我家的可愛小狗在水裡游泳</a:t>
                </a:r>
              </a:p>
            </p:txBody>
          </p:sp>
        </p:grpSp>
        <p:sp>
          <p:nvSpPr>
            <p:cNvPr id="22" name="想法泡泡: 雲朵 21">
              <a:extLst>
                <a:ext uri="{FF2B5EF4-FFF2-40B4-BE49-F238E27FC236}">
                  <a16:creationId xmlns:a16="http://schemas.microsoft.com/office/drawing/2014/main" id="{5720AB1B-3AC5-7A43-03CF-BD6FDA9D24BE}"/>
                </a:ext>
              </a:extLst>
            </p:cNvPr>
            <p:cNvSpPr/>
            <p:nvPr/>
          </p:nvSpPr>
          <p:spPr>
            <a:xfrm>
              <a:off x="7723573" y="1676478"/>
              <a:ext cx="2091627" cy="1325562"/>
            </a:xfrm>
            <a:prstGeom prst="cloud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你家小狗是誰？？</a:t>
              </a:r>
              <a:endPara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隨便生</a:t>
              </a:r>
              <a:r>
                <a:rPr lang="en-US" altLang="zh-TW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…</a:t>
              </a:r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" name="Picture 2" descr="狗狗游泳好處多多】 - 博堯生物科技股份有限公司BIOYO BIOTECH">
              <a:extLst>
                <a:ext uri="{FF2B5EF4-FFF2-40B4-BE49-F238E27FC236}">
                  <a16:creationId xmlns:a16="http://schemas.microsoft.com/office/drawing/2014/main" id="{7B52D4C0-F384-6455-EE23-7B0ED4632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769" y="3287645"/>
              <a:ext cx="1408747" cy="118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F05A9D67-D5FC-CD42-72E0-4A2BFD5FE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1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"/>
    </mc:Choice>
    <mc:Fallback xmlns="">
      <p:transition spd="slow" advTm="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FFF21E-0333-D90F-AF2D-075B5C9A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E1498C9-A47F-704D-4136-4E00F9413430}"/>
              </a:ext>
            </a:extLst>
          </p:cNvPr>
          <p:cNvGrpSpPr/>
          <p:nvPr/>
        </p:nvGrpSpPr>
        <p:grpSpPr>
          <a:xfrm>
            <a:off x="428060" y="3152427"/>
            <a:ext cx="2467789" cy="2307755"/>
            <a:chOff x="525714" y="2095985"/>
            <a:chExt cx="2467789" cy="2307755"/>
          </a:xfrm>
        </p:grpSpPr>
        <p:pic>
          <p:nvPicPr>
            <p:cNvPr id="103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9CED360C-647D-049F-DAA2-704F1D2F5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4" y="3557032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想法泡泡: 雲朵 22">
              <a:extLst>
                <a:ext uri="{FF2B5EF4-FFF2-40B4-BE49-F238E27FC236}">
                  <a16:creationId xmlns:a16="http://schemas.microsoft.com/office/drawing/2014/main" id="{65292DCB-41A6-E02D-A4F9-DB148CFB2F55}"/>
                </a:ext>
              </a:extLst>
            </p:cNvPr>
            <p:cNvSpPr/>
            <p:nvPr/>
          </p:nvSpPr>
          <p:spPr>
            <a:xfrm>
              <a:off x="901876" y="2095985"/>
              <a:ext cx="2091627" cy="1325562"/>
            </a:xfrm>
            <a:prstGeom prst="cloud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920C0F7-F9E8-905B-AFBE-C4BDE6CD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8533" y="2374369"/>
              <a:ext cx="858312" cy="774682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204AE0EA-3C56-D481-4159-B9E149862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367" y="1881255"/>
            <a:ext cx="1663646" cy="1407111"/>
          </a:xfrm>
          <a:prstGeom prst="rect">
            <a:avLst/>
          </a:prstGeom>
        </p:spPr>
      </p:pic>
      <p:pic>
        <p:nvPicPr>
          <p:cNvPr id="5" name="Picture 6" descr="User Icon&quot; 影像– 瀏覽9,264 個素材庫相片、向量圖和影片| Adobe Stock">
            <a:extLst>
              <a:ext uri="{FF2B5EF4-FFF2-40B4-BE49-F238E27FC236}">
                <a16:creationId xmlns:a16="http://schemas.microsoft.com/office/drawing/2014/main" id="{43E4E450-7655-6858-C00E-E981102E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26" y="2729073"/>
            <a:ext cx="1086609" cy="8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97718D0F-FDDB-D4AB-64FC-34C73D611F1F}"/>
              </a:ext>
            </a:extLst>
          </p:cNvPr>
          <p:cNvSpPr/>
          <p:nvPr/>
        </p:nvSpPr>
        <p:spPr>
          <a:xfrm>
            <a:off x="4409203" y="1965594"/>
            <a:ext cx="1086609" cy="763479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先給你看幾張我家小狗的照片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B0DD714-327C-78C2-7A09-C782455572EB}"/>
              </a:ext>
            </a:extLst>
          </p:cNvPr>
          <p:cNvSpPr/>
          <p:nvPr/>
        </p:nvSpPr>
        <p:spPr>
          <a:xfrm>
            <a:off x="8567147" y="1981695"/>
            <a:ext cx="1640732" cy="12062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458C037-923E-B2E5-032F-3F1C7CF50832}"/>
              </a:ext>
            </a:extLst>
          </p:cNvPr>
          <p:cNvCxnSpPr>
            <a:stCxn id="4" idx="3"/>
            <a:endCxn id="9" idx="1"/>
          </p:cNvCxnSpPr>
          <p:nvPr/>
        </p:nvCxnSpPr>
        <p:spPr>
          <a:xfrm flipV="1">
            <a:off x="7528013" y="2584810"/>
            <a:ext cx="103913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想法泡泡: 雲朵 2">
            <a:extLst>
              <a:ext uri="{FF2B5EF4-FFF2-40B4-BE49-F238E27FC236}">
                <a16:creationId xmlns:a16="http://schemas.microsoft.com/office/drawing/2014/main" id="{1087EA97-7795-43CB-A467-4EFCF308B61F}"/>
              </a:ext>
            </a:extLst>
          </p:cNvPr>
          <p:cNvSpPr/>
          <p:nvPr/>
        </p:nvSpPr>
        <p:spPr>
          <a:xfrm>
            <a:off x="9076123" y="365126"/>
            <a:ext cx="2372927" cy="132556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我知道你家小狗長怎樣了！</a:t>
            </a:r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41D58CDB-3009-AD6F-26D1-73F6CB06E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7"/>
    </mc:Choice>
    <mc:Fallback xmlns="">
      <p:transition spd="slow" advTm="11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FFF21E-0333-D90F-AF2D-075B5C9A2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9E1498C9-A47F-704D-4136-4E00F9413430}"/>
              </a:ext>
            </a:extLst>
          </p:cNvPr>
          <p:cNvGrpSpPr/>
          <p:nvPr/>
        </p:nvGrpSpPr>
        <p:grpSpPr>
          <a:xfrm>
            <a:off x="428060" y="3152427"/>
            <a:ext cx="2467789" cy="2307755"/>
            <a:chOff x="525714" y="2095985"/>
            <a:chExt cx="2467789" cy="2307755"/>
          </a:xfrm>
        </p:grpSpPr>
        <p:pic>
          <p:nvPicPr>
            <p:cNvPr id="1030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9CED360C-647D-049F-DAA2-704F1D2F5B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14" y="3557032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想法泡泡: 雲朵 22">
              <a:extLst>
                <a:ext uri="{FF2B5EF4-FFF2-40B4-BE49-F238E27FC236}">
                  <a16:creationId xmlns:a16="http://schemas.microsoft.com/office/drawing/2014/main" id="{65292DCB-41A6-E02D-A4F9-DB148CFB2F55}"/>
                </a:ext>
              </a:extLst>
            </p:cNvPr>
            <p:cNvSpPr/>
            <p:nvPr/>
          </p:nvSpPr>
          <p:spPr>
            <a:xfrm>
              <a:off x="901876" y="2095985"/>
              <a:ext cx="2091627" cy="1325562"/>
            </a:xfrm>
            <a:prstGeom prst="cloud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920C0F7-F9E8-905B-AFBE-C4BDE6CD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8533" y="2374369"/>
              <a:ext cx="858312" cy="774682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204AE0EA-3C56-D481-4159-B9E149862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4367" y="1881255"/>
            <a:ext cx="1663646" cy="1407111"/>
          </a:xfrm>
          <a:prstGeom prst="rect">
            <a:avLst/>
          </a:prstGeom>
        </p:spPr>
      </p:pic>
      <p:pic>
        <p:nvPicPr>
          <p:cNvPr id="5" name="Picture 6" descr="User Icon&quot; 影像– 瀏覽9,264 個素材庫相片、向量圖和影片| Adobe Stock">
            <a:extLst>
              <a:ext uri="{FF2B5EF4-FFF2-40B4-BE49-F238E27FC236}">
                <a16:creationId xmlns:a16="http://schemas.microsoft.com/office/drawing/2014/main" id="{43E4E450-7655-6858-C00E-E981102E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026" y="2729073"/>
            <a:ext cx="1086609" cy="8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語音泡泡: 矩形 6">
            <a:extLst>
              <a:ext uri="{FF2B5EF4-FFF2-40B4-BE49-F238E27FC236}">
                <a16:creationId xmlns:a16="http://schemas.microsoft.com/office/drawing/2014/main" id="{97718D0F-FDDB-D4AB-64FC-34C73D611F1F}"/>
              </a:ext>
            </a:extLst>
          </p:cNvPr>
          <p:cNvSpPr/>
          <p:nvPr/>
        </p:nvSpPr>
        <p:spPr>
          <a:xfrm>
            <a:off x="4409203" y="1965594"/>
            <a:ext cx="1086609" cy="763479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先給你看幾張我家小狗的照片</a:t>
            </a: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3B0DD714-327C-78C2-7A09-C782455572EB}"/>
              </a:ext>
            </a:extLst>
          </p:cNvPr>
          <p:cNvSpPr/>
          <p:nvPr/>
        </p:nvSpPr>
        <p:spPr>
          <a:xfrm>
            <a:off x="8567147" y="1981695"/>
            <a:ext cx="1640732" cy="12062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Diffusion Model</a:t>
            </a:r>
            <a:endParaRPr lang="zh-TW" altLang="en-US" dirty="0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E458C037-923E-B2E5-032F-3F1C7CF50832}"/>
              </a:ext>
            </a:extLst>
          </p:cNvPr>
          <p:cNvCxnSpPr>
            <a:stCxn id="4" idx="3"/>
            <a:endCxn id="9" idx="1"/>
          </p:cNvCxnSpPr>
          <p:nvPr/>
        </p:nvCxnSpPr>
        <p:spPr>
          <a:xfrm flipV="1">
            <a:off x="7528013" y="2584810"/>
            <a:ext cx="1039134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194BFB6-9B3E-C304-0A53-E2BE5861A911}"/>
              </a:ext>
            </a:extLst>
          </p:cNvPr>
          <p:cNvGrpSpPr/>
          <p:nvPr/>
        </p:nvGrpSpPr>
        <p:grpSpPr>
          <a:xfrm>
            <a:off x="4182026" y="4396109"/>
            <a:ext cx="5530041" cy="2189217"/>
            <a:chOff x="4523920" y="2079038"/>
            <a:chExt cx="5530041" cy="2189217"/>
          </a:xfrm>
        </p:grpSpPr>
        <p:pic>
          <p:nvPicPr>
            <p:cNvPr id="18" name="Picture 6" descr="User Icon&quot; 影像– 瀏覽9,264 個素材庫相片、向量圖和影片| Adobe Stock">
              <a:extLst>
                <a:ext uri="{FF2B5EF4-FFF2-40B4-BE49-F238E27FC236}">
                  <a16:creationId xmlns:a16="http://schemas.microsoft.com/office/drawing/2014/main" id="{A39B89FD-86C1-ADAB-AC47-A9DD67642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920" y="3421547"/>
              <a:ext cx="1086609" cy="84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語音泡泡: 橢圓形 18">
              <a:extLst>
                <a:ext uri="{FF2B5EF4-FFF2-40B4-BE49-F238E27FC236}">
                  <a16:creationId xmlns:a16="http://schemas.microsoft.com/office/drawing/2014/main" id="{C9BAF288-29BC-695E-D8E1-D9B69C111065}"/>
                </a:ext>
              </a:extLst>
            </p:cNvPr>
            <p:cNvSpPr/>
            <p:nvPr/>
          </p:nvSpPr>
          <p:spPr>
            <a:xfrm>
              <a:off x="4678216" y="2079038"/>
              <a:ext cx="1864626" cy="1325563"/>
            </a:xfrm>
            <a:prstGeom prst="wedgeEllipseCallou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32C463C3-26AC-C54B-308C-DED4C5B1AED7}"/>
                </a:ext>
              </a:extLst>
            </p:cNvPr>
            <p:cNvGrpSpPr/>
            <p:nvPr/>
          </p:nvGrpSpPr>
          <p:grpSpPr>
            <a:xfrm>
              <a:off x="4678216" y="2222770"/>
              <a:ext cx="5375745" cy="1206230"/>
              <a:chOff x="221626" y="2180033"/>
              <a:chExt cx="5375745" cy="1206230"/>
            </a:xfrm>
          </p:grpSpPr>
          <p:sp>
            <p:nvSpPr>
              <p:cNvPr id="28" name="矩形: 圓角 27">
                <a:extLst>
                  <a:ext uri="{FF2B5EF4-FFF2-40B4-BE49-F238E27FC236}">
                    <a16:creationId xmlns:a16="http://schemas.microsoft.com/office/drawing/2014/main" id="{149BBF1A-256D-DE3F-EFC5-CED9858F919C}"/>
                  </a:ext>
                </a:extLst>
              </p:cNvPr>
              <p:cNvSpPr/>
              <p:nvPr/>
            </p:nvSpPr>
            <p:spPr>
              <a:xfrm>
                <a:off x="2849928" y="2180033"/>
                <a:ext cx="1640732" cy="120623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Diffusion Model</a:t>
                </a:r>
                <a:endParaRPr lang="zh-TW" altLang="en-US" dirty="0"/>
              </a:p>
            </p:txBody>
          </p:sp>
          <p:cxnSp>
            <p:nvCxnSpPr>
              <p:cNvPr id="29" name="直線單箭頭接點 28">
                <a:extLst>
                  <a:ext uri="{FF2B5EF4-FFF2-40B4-BE49-F238E27FC236}">
                    <a16:creationId xmlns:a16="http://schemas.microsoft.com/office/drawing/2014/main" id="{43A7F686-AA45-22C6-212A-257085D21DA8}"/>
                  </a:ext>
                </a:extLst>
              </p:cNvPr>
              <p:cNvCxnSpPr>
                <a:stCxn id="32" idx="3"/>
                <a:endCxn id="28" idx="1"/>
              </p:cNvCxnSpPr>
              <p:nvPr/>
            </p:nvCxnSpPr>
            <p:spPr>
              <a:xfrm flipV="1">
                <a:off x="2086252" y="2783148"/>
                <a:ext cx="76367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直線單箭頭接點 30">
                <a:extLst>
                  <a:ext uri="{FF2B5EF4-FFF2-40B4-BE49-F238E27FC236}">
                    <a16:creationId xmlns:a16="http://schemas.microsoft.com/office/drawing/2014/main" id="{43EFB0A7-0B87-2DE4-8DFC-1B1053E8E77E}"/>
                  </a:ext>
                </a:extLst>
              </p:cNvPr>
              <p:cNvCxnSpPr>
                <a:stCxn id="28" idx="3"/>
              </p:cNvCxnSpPr>
              <p:nvPr/>
            </p:nvCxnSpPr>
            <p:spPr>
              <a:xfrm>
                <a:off x="4490660" y="2783148"/>
                <a:ext cx="110671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9D6868DB-3835-0847-9BB0-3732F2277586}"/>
                  </a:ext>
                </a:extLst>
              </p:cNvPr>
              <p:cNvSpPr txBox="1"/>
              <p:nvPr/>
            </p:nvSpPr>
            <p:spPr>
              <a:xfrm>
                <a:off x="221626" y="2459983"/>
                <a:ext cx="18646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我家的可愛小狗在水裡游泳</a:t>
                </a:r>
              </a:p>
            </p:txBody>
          </p:sp>
        </p:grp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75FB31D9-D28F-C4D4-093F-C84491AC2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067" y="4576657"/>
            <a:ext cx="1254866" cy="1132598"/>
          </a:xfrm>
          <a:prstGeom prst="rect">
            <a:avLst/>
          </a:prstGeom>
        </p:spPr>
      </p:pic>
      <p:sp>
        <p:nvSpPr>
          <p:cNvPr id="3" name="想法泡泡: 雲朵 2">
            <a:extLst>
              <a:ext uri="{FF2B5EF4-FFF2-40B4-BE49-F238E27FC236}">
                <a16:creationId xmlns:a16="http://schemas.microsoft.com/office/drawing/2014/main" id="{7889E97C-AC99-4B7D-BE47-172B15BB15C0}"/>
              </a:ext>
            </a:extLst>
          </p:cNvPr>
          <p:cNvSpPr/>
          <p:nvPr/>
        </p:nvSpPr>
        <p:spPr>
          <a:xfrm>
            <a:off x="9076123" y="365126"/>
            <a:ext cx="2372927" cy="132556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我知道你家小狗長怎樣了！</a:t>
            </a:r>
          </a:p>
        </p:txBody>
      </p:sp>
      <p:pic>
        <p:nvPicPr>
          <p:cNvPr id="6" name="音訊 5">
            <a:hlinkClick r:id="" action="ppaction://media"/>
            <a:extLst>
              <a:ext uri="{FF2B5EF4-FFF2-40B4-BE49-F238E27FC236}">
                <a16:creationId xmlns:a16="http://schemas.microsoft.com/office/drawing/2014/main" id="{790A16FE-3EC5-9AA2-4D5A-3BC1A5DE0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5"/>
    </mc:Choice>
    <mc:Fallback xmlns="">
      <p:transition spd="slow" advTm="8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E8B599-176C-3059-8988-0E50089C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Personalization</a:t>
            </a:r>
            <a:endParaRPr lang="zh-TW" altLang="en-US" dirty="0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D2371A3C-6931-A064-AABA-C5A7E8AC98F7}"/>
              </a:ext>
            </a:extLst>
          </p:cNvPr>
          <p:cNvSpPr/>
          <p:nvPr/>
        </p:nvSpPr>
        <p:spPr>
          <a:xfrm>
            <a:off x="5549210" y="2528260"/>
            <a:ext cx="1640732" cy="12062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ChatGPT</a:t>
            </a: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DC8A626-A395-F9C4-2FBA-34FFEC5075CD}"/>
              </a:ext>
            </a:extLst>
          </p:cNvPr>
          <p:cNvSpPr txBox="1"/>
          <p:nvPr/>
        </p:nvSpPr>
        <p:spPr>
          <a:xfrm>
            <a:off x="2668619" y="2808210"/>
            <a:ext cx="249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幫我安排兩天一夜的行程，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358B7094-0996-266F-A137-35E7A532A566}"/>
              </a:ext>
            </a:extLst>
          </p:cNvPr>
          <p:cNvCxnSpPr>
            <a:stCxn id="23" idx="3"/>
            <a:endCxn id="21" idx="1"/>
          </p:cNvCxnSpPr>
          <p:nvPr/>
        </p:nvCxnSpPr>
        <p:spPr>
          <a:xfrm flipV="1">
            <a:off x="5158899" y="3131375"/>
            <a:ext cx="390311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900EBEF-9289-83FC-C1D9-41175E740278}"/>
              </a:ext>
            </a:extLst>
          </p:cNvPr>
          <p:cNvCxnSpPr>
            <a:stCxn id="21" idx="3"/>
          </p:cNvCxnSpPr>
          <p:nvPr/>
        </p:nvCxnSpPr>
        <p:spPr>
          <a:xfrm>
            <a:off x="7189942" y="3131375"/>
            <a:ext cx="7172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7BF3F6A-19C2-E61F-EFFB-684A017B8434}"/>
              </a:ext>
            </a:extLst>
          </p:cNvPr>
          <p:cNvSpPr txBox="1"/>
          <p:nvPr/>
        </p:nvSpPr>
        <p:spPr>
          <a:xfrm>
            <a:off x="7907198" y="2665473"/>
            <a:ext cx="2490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以下是幫您安排的台北兩天一夜行程：</a:t>
            </a:r>
            <a:endParaRPr lang="en-US" altLang="zh-TW" dirty="0"/>
          </a:p>
          <a:p>
            <a:pPr algn="ctr"/>
            <a:r>
              <a:rPr lang="zh-TW" altLang="en-US" dirty="0"/>
              <a:t>第一天：</a:t>
            </a:r>
            <a:r>
              <a:rPr lang="en-US" altLang="zh-TW" dirty="0"/>
              <a:t>…</a:t>
            </a:r>
            <a:endParaRPr lang="zh-TW" altLang="en-US" dirty="0"/>
          </a:p>
        </p:txBody>
      </p:sp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8871B75A-CBFF-6499-3CEC-85C93A31D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21"/>
    </mc:Choice>
    <mc:Fallback xmlns="">
      <p:transition spd="slow" advTm="4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702</Words>
  <Application>Microsoft Office PowerPoint</Application>
  <PresentationFormat>寬螢幕</PresentationFormat>
  <Paragraphs>216</Paragraphs>
  <Slides>36</Slides>
  <Notes>18</Notes>
  <HiddenSlides>0</HiddenSlides>
  <MMClips>36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42" baseType="lpstr">
      <vt:lpstr>微軟正黑體</vt:lpstr>
      <vt:lpstr>Arial</vt:lpstr>
      <vt:lpstr>Calibri</vt:lpstr>
      <vt:lpstr>Calibri Light</vt:lpstr>
      <vt:lpstr>Cambria Math</vt:lpstr>
      <vt:lpstr>Office 佈景主題</vt:lpstr>
      <vt:lpstr>Personalization</vt:lpstr>
      <vt:lpstr>Outline</vt:lpstr>
      <vt:lpstr>Personalization</vt:lpstr>
      <vt:lpstr>Personalization</vt:lpstr>
      <vt:lpstr>Personalization</vt:lpstr>
      <vt:lpstr>Personalization</vt:lpstr>
      <vt:lpstr>Personalization</vt:lpstr>
      <vt:lpstr>Personalization</vt:lpstr>
      <vt:lpstr>Personalization</vt:lpstr>
      <vt:lpstr>Personalization</vt:lpstr>
      <vt:lpstr>Personalization</vt:lpstr>
      <vt:lpstr>Personalization</vt:lpstr>
      <vt:lpstr>Personalization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Diffusion Model</vt:lpstr>
      <vt:lpstr>Personalization</vt:lpstr>
      <vt:lpstr>Textual Inversion</vt:lpstr>
      <vt:lpstr>DreamBooth</vt:lpstr>
      <vt:lpstr>LEGO</vt:lpstr>
      <vt:lpstr>LEGO</vt:lpstr>
      <vt:lpstr>LEGO</vt:lpstr>
      <vt:lpstr>LEGO</vt:lpstr>
      <vt:lpstr>Summary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宇謙 廖</dc:creator>
  <cp:lastModifiedBy>宇謙 廖</cp:lastModifiedBy>
  <cp:revision>14</cp:revision>
  <dcterms:created xsi:type="dcterms:W3CDTF">2024-06-04T07:55:56Z</dcterms:created>
  <dcterms:modified xsi:type="dcterms:W3CDTF">2024-06-11T18:00:19Z</dcterms:modified>
</cp:coreProperties>
</file>